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84" r:id="rId5"/>
    <p:sldId id="312" r:id="rId6"/>
    <p:sldId id="310" r:id="rId7"/>
    <p:sldId id="311" r:id="rId8"/>
    <p:sldId id="308" r:id="rId9"/>
    <p:sldId id="257" r:id="rId10"/>
    <p:sldId id="267" r:id="rId11"/>
    <p:sldId id="289" r:id="rId12"/>
    <p:sldId id="313" r:id="rId13"/>
    <p:sldId id="268" r:id="rId14"/>
    <p:sldId id="270" r:id="rId15"/>
    <p:sldId id="272" r:id="rId16"/>
    <p:sldId id="273" r:id="rId17"/>
    <p:sldId id="315" r:id="rId18"/>
    <p:sldId id="274" r:id="rId19"/>
    <p:sldId id="303" r:id="rId20"/>
    <p:sldId id="304" r:id="rId21"/>
    <p:sldId id="309" r:id="rId22"/>
    <p:sldId id="319" r:id="rId23"/>
    <p:sldId id="294" r:id="rId24"/>
    <p:sldId id="293" r:id="rId25"/>
    <p:sldId id="295" r:id="rId26"/>
    <p:sldId id="314" r:id="rId27"/>
    <p:sldId id="279" r:id="rId28"/>
    <p:sldId id="291" r:id="rId29"/>
    <p:sldId id="290" r:id="rId30"/>
    <p:sldId id="317" r:id="rId31"/>
    <p:sldId id="318" r:id="rId32"/>
    <p:sldId id="280" r:id="rId33"/>
    <p:sldId id="292" r:id="rId34"/>
    <p:sldId id="316" r:id="rId35"/>
    <p:sldId id="305" r:id="rId36"/>
    <p:sldId id="298" r:id="rId37"/>
    <p:sldId id="324" r:id="rId38"/>
    <p:sldId id="325" r:id="rId39"/>
    <p:sldId id="326" r:id="rId40"/>
    <p:sldId id="327" r:id="rId41"/>
    <p:sldId id="328" r:id="rId42"/>
    <p:sldId id="301" r:id="rId43"/>
    <p:sldId id="323" r:id="rId44"/>
    <p:sldId id="306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6D3C"/>
    <a:srgbClr val="2DA449"/>
    <a:srgbClr val="008000"/>
    <a:srgbClr val="62BC46"/>
    <a:srgbClr val="89C865"/>
    <a:srgbClr val="CCFFCC"/>
    <a:srgbClr val="BCFAC2"/>
    <a:srgbClr val="82F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0E23B-5BDB-4AA0-A463-72F9CC4ACDD2}" type="doc">
      <dgm:prSet loTypeId="urn:microsoft.com/office/officeart/2005/8/layout/hProcess11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00798E5-FC4C-4059-8A7C-AF57E6CF5949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</a:rPr>
            <a:t>Abordar nuevos conceptos y modelos </a:t>
          </a:r>
        </a:p>
      </dgm:t>
    </dgm:pt>
    <dgm:pt modelId="{D24F1131-7358-45DA-BF54-2AF2DE67AB63}" type="parTrans" cxnId="{71CBEE30-546F-41AF-B26F-13909292ED32}">
      <dgm:prSet/>
      <dgm:spPr/>
      <dgm:t>
        <a:bodyPr/>
        <a:lstStyle/>
        <a:p>
          <a:endParaRPr lang="es-ES"/>
        </a:p>
      </dgm:t>
    </dgm:pt>
    <dgm:pt modelId="{02AEB8D8-7606-4465-AB43-3DCA3CA907BF}" type="sibTrans" cxnId="{71CBEE30-546F-41AF-B26F-13909292ED32}">
      <dgm:prSet/>
      <dgm:spPr/>
      <dgm:t>
        <a:bodyPr/>
        <a:lstStyle/>
        <a:p>
          <a:endParaRPr lang="es-ES"/>
        </a:p>
      </dgm:t>
    </dgm:pt>
    <dgm:pt modelId="{65E1E89F-43A3-449B-B671-EF4E15665896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</a:rPr>
            <a:t>Responder a nuevas realidades y nuevos retos</a:t>
          </a:r>
        </a:p>
      </dgm:t>
    </dgm:pt>
    <dgm:pt modelId="{992849E7-9D7C-4E8A-B7E5-168273195D39}" type="parTrans" cxnId="{66F89373-1598-47A4-BFDA-83B928A76F1D}">
      <dgm:prSet/>
      <dgm:spPr/>
      <dgm:t>
        <a:bodyPr/>
        <a:lstStyle/>
        <a:p>
          <a:endParaRPr lang="es-ES"/>
        </a:p>
      </dgm:t>
    </dgm:pt>
    <dgm:pt modelId="{0BD2C3AC-B256-4463-B339-8659CEC1AF13}" type="sibTrans" cxnId="{66F89373-1598-47A4-BFDA-83B928A76F1D}">
      <dgm:prSet/>
      <dgm:spPr/>
      <dgm:t>
        <a:bodyPr/>
        <a:lstStyle/>
        <a:p>
          <a:endParaRPr lang="es-ES"/>
        </a:p>
      </dgm:t>
    </dgm:pt>
    <dgm:pt modelId="{FD465669-D97E-4BC1-8AE9-6FEA5D0860A3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Incrementar la agilidad de los procesos de evaluación y autoevaluación</a:t>
          </a:r>
        </a:p>
      </dgm:t>
    </dgm:pt>
    <dgm:pt modelId="{A3BC1133-DB01-44D5-A5F7-F016481E0890}" type="parTrans" cxnId="{2753564E-0D8E-4C9E-88F7-38EB47531AD1}">
      <dgm:prSet/>
      <dgm:spPr/>
      <dgm:t>
        <a:bodyPr/>
        <a:lstStyle/>
        <a:p>
          <a:endParaRPr lang="es-ES"/>
        </a:p>
      </dgm:t>
    </dgm:pt>
    <dgm:pt modelId="{7D9FDD6D-E1FA-40F5-895C-7E95603353E3}" type="sibTrans" cxnId="{2753564E-0D8E-4C9E-88F7-38EB47531AD1}">
      <dgm:prSet/>
      <dgm:spPr/>
      <dgm:t>
        <a:bodyPr/>
        <a:lstStyle/>
        <a:p>
          <a:endParaRPr lang="es-ES"/>
        </a:p>
      </dgm:t>
    </dgm:pt>
    <dgm:pt modelId="{2606CD2E-0C1C-4118-8C0A-6510612779A1}" type="pres">
      <dgm:prSet presAssocID="{FD50E23B-5BDB-4AA0-A463-72F9CC4ACDD2}" presName="Name0" presStyleCnt="0">
        <dgm:presLayoutVars>
          <dgm:dir/>
          <dgm:resizeHandles val="exact"/>
        </dgm:presLayoutVars>
      </dgm:prSet>
      <dgm:spPr/>
    </dgm:pt>
    <dgm:pt modelId="{E2A0C4E2-D5F6-4002-979F-F073CAA9CDA7}" type="pres">
      <dgm:prSet presAssocID="{FD50E23B-5BDB-4AA0-A463-72F9CC4ACDD2}" presName="arrow" presStyleLbl="bgShp" presStyleIdx="0" presStyleCnt="1"/>
      <dgm:spPr>
        <a:solidFill>
          <a:srgbClr val="008000"/>
        </a:solidFill>
      </dgm:spPr>
    </dgm:pt>
    <dgm:pt modelId="{5620B6CC-3F48-408D-A81C-FD10CE9618A6}" type="pres">
      <dgm:prSet presAssocID="{FD50E23B-5BDB-4AA0-A463-72F9CC4ACDD2}" presName="points" presStyleCnt="0"/>
      <dgm:spPr/>
    </dgm:pt>
    <dgm:pt modelId="{3A01BF56-7E43-42AF-B90B-A63BE11C4D55}" type="pres">
      <dgm:prSet presAssocID="{800798E5-FC4C-4059-8A7C-AF57E6CF5949}" presName="compositeA" presStyleCnt="0"/>
      <dgm:spPr/>
    </dgm:pt>
    <dgm:pt modelId="{FDADC507-8A79-44A5-965A-878FBA7EE53E}" type="pres">
      <dgm:prSet presAssocID="{800798E5-FC4C-4059-8A7C-AF57E6CF5949}" presName="textA" presStyleLbl="revTx" presStyleIdx="0" presStyleCnt="3">
        <dgm:presLayoutVars>
          <dgm:bulletEnabled val="1"/>
        </dgm:presLayoutVars>
      </dgm:prSet>
      <dgm:spPr/>
    </dgm:pt>
    <dgm:pt modelId="{2EA5305B-49AA-4A92-A756-F3DFE65EF29E}" type="pres">
      <dgm:prSet presAssocID="{800798E5-FC4C-4059-8A7C-AF57E6CF5949}" presName="circleA" presStyleLbl="node1" presStyleIdx="0" presStyleCnt="3"/>
      <dgm:spPr/>
    </dgm:pt>
    <dgm:pt modelId="{CCFC2AF5-2B57-4806-A202-E9299CEAE380}" type="pres">
      <dgm:prSet presAssocID="{800798E5-FC4C-4059-8A7C-AF57E6CF5949}" presName="spaceA" presStyleCnt="0"/>
      <dgm:spPr/>
    </dgm:pt>
    <dgm:pt modelId="{F2E496C6-38AB-4C4D-9591-ADE96DA15507}" type="pres">
      <dgm:prSet presAssocID="{02AEB8D8-7606-4465-AB43-3DCA3CA907BF}" presName="space" presStyleCnt="0"/>
      <dgm:spPr/>
    </dgm:pt>
    <dgm:pt modelId="{B4F7A5FE-FBBA-490B-BA97-FB2E955E34E7}" type="pres">
      <dgm:prSet presAssocID="{65E1E89F-43A3-449B-B671-EF4E15665896}" presName="compositeB" presStyleCnt="0"/>
      <dgm:spPr/>
    </dgm:pt>
    <dgm:pt modelId="{4999DA97-2D63-4996-86C2-1E2E37024589}" type="pres">
      <dgm:prSet presAssocID="{65E1E89F-43A3-449B-B671-EF4E15665896}" presName="textB" presStyleLbl="revTx" presStyleIdx="1" presStyleCnt="3">
        <dgm:presLayoutVars>
          <dgm:bulletEnabled val="1"/>
        </dgm:presLayoutVars>
      </dgm:prSet>
      <dgm:spPr/>
    </dgm:pt>
    <dgm:pt modelId="{8B6E040E-6ADD-4EB7-8111-4574BBD37AF9}" type="pres">
      <dgm:prSet presAssocID="{65E1E89F-43A3-449B-B671-EF4E15665896}" presName="circleB" presStyleLbl="node1" presStyleIdx="1" presStyleCnt="3"/>
      <dgm:spPr/>
    </dgm:pt>
    <dgm:pt modelId="{27CB0EA1-A032-465D-B8D4-C24F4296AFB8}" type="pres">
      <dgm:prSet presAssocID="{65E1E89F-43A3-449B-B671-EF4E15665896}" presName="spaceB" presStyleCnt="0"/>
      <dgm:spPr/>
    </dgm:pt>
    <dgm:pt modelId="{7AA7AB57-F29D-4A31-938D-5B3A45A5B4C8}" type="pres">
      <dgm:prSet presAssocID="{0BD2C3AC-B256-4463-B339-8659CEC1AF13}" presName="space" presStyleCnt="0"/>
      <dgm:spPr/>
    </dgm:pt>
    <dgm:pt modelId="{32F13251-02FA-423B-A3FA-05D34EA5D18F}" type="pres">
      <dgm:prSet presAssocID="{FD465669-D97E-4BC1-8AE9-6FEA5D0860A3}" presName="compositeA" presStyleCnt="0"/>
      <dgm:spPr/>
    </dgm:pt>
    <dgm:pt modelId="{6C80D593-B117-4DBB-B1CC-FFE5E1B68B22}" type="pres">
      <dgm:prSet presAssocID="{FD465669-D97E-4BC1-8AE9-6FEA5D0860A3}" presName="textA" presStyleLbl="revTx" presStyleIdx="2" presStyleCnt="3">
        <dgm:presLayoutVars>
          <dgm:bulletEnabled val="1"/>
        </dgm:presLayoutVars>
      </dgm:prSet>
      <dgm:spPr/>
    </dgm:pt>
    <dgm:pt modelId="{40553338-D284-4C69-BA15-9D148C778193}" type="pres">
      <dgm:prSet presAssocID="{FD465669-D97E-4BC1-8AE9-6FEA5D0860A3}" presName="circleA" presStyleLbl="node1" presStyleIdx="2" presStyleCnt="3"/>
      <dgm:spPr/>
    </dgm:pt>
    <dgm:pt modelId="{67BB88A3-9A50-406A-BFF5-8002CF558F07}" type="pres">
      <dgm:prSet presAssocID="{FD465669-D97E-4BC1-8AE9-6FEA5D0860A3}" presName="spaceA" presStyleCnt="0"/>
      <dgm:spPr/>
    </dgm:pt>
  </dgm:ptLst>
  <dgm:cxnLst>
    <dgm:cxn modelId="{71CBEE30-546F-41AF-B26F-13909292ED32}" srcId="{FD50E23B-5BDB-4AA0-A463-72F9CC4ACDD2}" destId="{800798E5-FC4C-4059-8A7C-AF57E6CF5949}" srcOrd="0" destOrd="0" parTransId="{D24F1131-7358-45DA-BF54-2AF2DE67AB63}" sibTransId="{02AEB8D8-7606-4465-AB43-3DCA3CA907BF}"/>
    <dgm:cxn modelId="{73320F3D-648B-4AE4-9B7C-19C5B18105FC}" type="presOf" srcId="{FD465669-D97E-4BC1-8AE9-6FEA5D0860A3}" destId="{6C80D593-B117-4DBB-B1CC-FFE5E1B68B22}" srcOrd="0" destOrd="0" presId="urn:microsoft.com/office/officeart/2005/8/layout/hProcess11"/>
    <dgm:cxn modelId="{00CD485D-875E-44B9-A1B3-6F93099B1BC7}" type="presOf" srcId="{65E1E89F-43A3-449B-B671-EF4E15665896}" destId="{4999DA97-2D63-4996-86C2-1E2E37024589}" srcOrd="0" destOrd="0" presId="urn:microsoft.com/office/officeart/2005/8/layout/hProcess11"/>
    <dgm:cxn modelId="{2753564E-0D8E-4C9E-88F7-38EB47531AD1}" srcId="{FD50E23B-5BDB-4AA0-A463-72F9CC4ACDD2}" destId="{FD465669-D97E-4BC1-8AE9-6FEA5D0860A3}" srcOrd="2" destOrd="0" parTransId="{A3BC1133-DB01-44D5-A5F7-F016481E0890}" sibTransId="{7D9FDD6D-E1FA-40F5-895C-7E95603353E3}"/>
    <dgm:cxn modelId="{66F89373-1598-47A4-BFDA-83B928A76F1D}" srcId="{FD50E23B-5BDB-4AA0-A463-72F9CC4ACDD2}" destId="{65E1E89F-43A3-449B-B671-EF4E15665896}" srcOrd="1" destOrd="0" parTransId="{992849E7-9D7C-4E8A-B7E5-168273195D39}" sibTransId="{0BD2C3AC-B256-4463-B339-8659CEC1AF13}"/>
    <dgm:cxn modelId="{275CDA85-C9FD-4E3E-8177-E591E7509CF7}" type="presOf" srcId="{800798E5-FC4C-4059-8A7C-AF57E6CF5949}" destId="{FDADC507-8A79-44A5-965A-878FBA7EE53E}" srcOrd="0" destOrd="0" presId="urn:microsoft.com/office/officeart/2005/8/layout/hProcess11"/>
    <dgm:cxn modelId="{63DBBEAC-3165-42FF-8029-2B56D9F2F663}" type="presOf" srcId="{FD50E23B-5BDB-4AA0-A463-72F9CC4ACDD2}" destId="{2606CD2E-0C1C-4118-8C0A-6510612779A1}" srcOrd="0" destOrd="0" presId="urn:microsoft.com/office/officeart/2005/8/layout/hProcess11"/>
    <dgm:cxn modelId="{A637B73F-0A06-4CCA-9669-BCC65458EC81}" type="presParOf" srcId="{2606CD2E-0C1C-4118-8C0A-6510612779A1}" destId="{E2A0C4E2-D5F6-4002-979F-F073CAA9CDA7}" srcOrd="0" destOrd="0" presId="urn:microsoft.com/office/officeart/2005/8/layout/hProcess11"/>
    <dgm:cxn modelId="{89E5DBFD-64F2-4C18-AD29-7B0D47374255}" type="presParOf" srcId="{2606CD2E-0C1C-4118-8C0A-6510612779A1}" destId="{5620B6CC-3F48-408D-A81C-FD10CE9618A6}" srcOrd="1" destOrd="0" presId="urn:microsoft.com/office/officeart/2005/8/layout/hProcess11"/>
    <dgm:cxn modelId="{10F48C9E-9D73-44AD-892C-32D212EB68C9}" type="presParOf" srcId="{5620B6CC-3F48-408D-A81C-FD10CE9618A6}" destId="{3A01BF56-7E43-42AF-B90B-A63BE11C4D55}" srcOrd="0" destOrd="0" presId="urn:microsoft.com/office/officeart/2005/8/layout/hProcess11"/>
    <dgm:cxn modelId="{C9E494FB-4DCE-40AC-9769-9F68021F2F04}" type="presParOf" srcId="{3A01BF56-7E43-42AF-B90B-A63BE11C4D55}" destId="{FDADC507-8A79-44A5-965A-878FBA7EE53E}" srcOrd="0" destOrd="0" presId="urn:microsoft.com/office/officeart/2005/8/layout/hProcess11"/>
    <dgm:cxn modelId="{5E729E10-EB95-49EB-8089-3DC2C236FEDA}" type="presParOf" srcId="{3A01BF56-7E43-42AF-B90B-A63BE11C4D55}" destId="{2EA5305B-49AA-4A92-A756-F3DFE65EF29E}" srcOrd="1" destOrd="0" presId="urn:microsoft.com/office/officeart/2005/8/layout/hProcess11"/>
    <dgm:cxn modelId="{E40F7AAF-6C22-469E-85F3-8AF442799CD4}" type="presParOf" srcId="{3A01BF56-7E43-42AF-B90B-A63BE11C4D55}" destId="{CCFC2AF5-2B57-4806-A202-E9299CEAE380}" srcOrd="2" destOrd="0" presId="urn:microsoft.com/office/officeart/2005/8/layout/hProcess11"/>
    <dgm:cxn modelId="{9CDFABB9-2F3D-401A-A0E5-4B5073A0783C}" type="presParOf" srcId="{5620B6CC-3F48-408D-A81C-FD10CE9618A6}" destId="{F2E496C6-38AB-4C4D-9591-ADE96DA15507}" srcOrd="1" destOrd="0" presId="urn:microsoft.com/office/officeart/2005/8/layout/hProcess11"/>
    <dgm:cxn modelId="{27213B4D-5F25-4FC9-957B-EBB7705E6F70}" type="presParOf" srcId="{5620B6CC-3F48-408D-A81C-FD10CE9618A6}" destId="{B4F7A5FE-FBBA-490B-BA97-FB2E955E34E7}" srcOrd="2" destOrd="0" presId="urn:microsoft.com/office/officeart/2005/8/layout/hProcess11"/>
    <dgm:cxn modelId="{434C032B-200F-4C53-B045-CD3039D06E6D}" type="presParOf" srcId="{B4F7A5FE-FBBA-490B-BA97-FB2E955E34E7}" destId="{4999DA97-2D63-4996-86C2-1E2E37024589}" srcOrd="0" destOrd="0" presId="urn:microsoft.com/office/officeart/2005/8/layout/hProcess11"/>
    <dgm:cxn modelId="{B4570B9D-0C5E-4750-8517-FF86D9A52CAC}" type="presParOf" srcId="{B4F7A5FE-FBBA-490B-BA97-FB2E955E34E7}" destId="{8B6E040E-6ADD-4EB7-8111-4574BBD37AF9}" srcOrd="1" destOrd="0" presId="urn:microsoft.com/office/officeart/2005/8/layout/hProcess11"/>
    <dgm:cxn modelId="{5A0C5135-6205-4926-8E39-0EF9D0D56B67}" type="presParOf" srcId="{B4F7A5FE-FBBA-490B-BA97-FB2E955E34E7}" destId="{27CB0EA1-A032-465D-B8D4-C24F4296AFB8}" srcOrd="2" destOrd="0" presId="urn:microsoft.com/office/officeart/2005/8/layout/hProcess11"/>
    <dgm:cxn modelId="{B6FF0624-0C85-46D1-9234-095EE0CE3460}" type="presParOf" srcId="{5620B6CC-3F48-408D-A81C-FD10CE9618A6}" destId="{7AA7AB57-F29D-4A31-938D-5B3A45A5B4C8}" srcOrd="3" destOrd="0" presId="urn:microsoft.com/office/officeart/2005/8/layout/hProcess11"/>
    <dgm:cxn modelId="{B66BD042-7996-4C30-BF97-7E2012E908E8}" type="presParOf" srcId="{5620B6CC-3F48-408D-A81C-FD10CE9618A6}" destId="{32F13251-02FA-423B-A3FA-05D34EA5D18F}" srcOrd="4" destOrd="0" presId="urn:microsoft.com/office/officeart/2005/8/layout/hProcess11"/>
    <dgm:cxn modelId="{D3B6E999-CD30-410A-A1AE-BD6BAAE9DF1D}" type="presParOf" srcId="{32F13251-02FA-423B-A3FA-05D34EA5D18F}" destId="{6C80D593-B117-4DBB-B1CC-FFE5E1B68B22}" srcOrd="0" destOrd="0" presId="urn:microsoft.com/office/officeart/2005/8/layout/hProcess11"/>
    <dgm:cxn modelId="{E6176F30-A956-4973-B743-DB547470A3CB}" type="presParOf" srcId="{32F13251-02FA-423B-A3FA-05D34EA5D18F}" destId="{40553338-D284-4C69-BA15-9D148C778193}" srcOrd="1" destOrd="0" presId="urn:microsoft.com/office/officeart/2005/8/layout/hProcess11"/>
    <dgm:cxn modelId="{4208A7FE-B859-495C-87CE-DC950FEEDA6C}" type="presParOf" srcId="{32F13251-02FA-423B-A3FA-05D34EA5D18F}" destId="{67BB88A3-9A50-406A-BFF5-8002CF558F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0E23B-5BDB-4AA0-A463-72F9CC4ACDD2}" type="doc">
      <dgm:prSet loTypeId="urn:microsoft.com/office/officeart/2005/8/layout/hProcess11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00798E5-FC4C-4059-8A7C-AF57E6CF5949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Anclar el modelo a la transformación organizacional.</a:t>
          </a:r>
        </a:p>
      </dgm:t>
    </dgm:pt>
    <dgm:pt modelId="{D24F1131-7358-45DA-BF54-2AF2DE67AB63}" type="parTrans" cxnId="{71CBEE30-546F-41AF-B26F-13909292ED32}">
      <dgm:prSet/>
      <dgm:spPr/>
      <dgm:t>
        <a:bodyPr/>
        <a:lstStyle/>
        <a:p>
          <a:endParaRPr lang="es-ES"/>
        </a:p>
      </dgm:t>
    </dgm:pt>
    <dgm:pt modelId="{02AEB8D8-7606-4465-AB43-3DCA3CA907BF}" type="sibTrans" cxnId="{71CBEE30-546F-41AF-B26F-13909292ED32}">
      <dgm:prSet/>
      <dgm:spPr/>
      <dgm:t>
        <a:bodyPr/>
        <a:lstStyle/>
        <a:p>
          <a:endParaRPr lang="es-ES"/>
        </a:p>
      </dgm:t>
    </dgm:pt>
    <dgm:pt modelId="{65E1E89F-43A3-449B-B671-EF4E15665896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Apuesta por la digitalización como herramientas que facilitan la coordinación y sistematizan el proceso</a:t>
          </a:r>
          <a:r>
            <a:rPr lang="es-ES" sz="1600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</a:p>
      </dgm:t>
    </dgm:pt>
    <dgm:pt modelId="{992849E7-9D7C-4E8A-B7E5-168273195D39}" type="parTrans" cxnId="{66F89373-1598-47A4-BFDA-83B928A76F1D}">
      <dgm:prSet/>
      <dgm:spPr/>
      <dgm:t>
        <a:bodyPr/>
        <a:lstStyle/>
        <a:p>
          <a:endParaRPr lang="es-ES"/>
        </a:p>
      </dgm:t>
    </dgm:pt>
    <dgm:pt modelId="{0BD2C3AC-B256-4463-B339-8659CEC1AF13}" type="sibTrans" cxnId="{66F89373-1598-47A4-BFDA-83B928A76F1D}">
      <dgm:prSet/>
      <dgm:spPr/>
      <dgm:t>
        <a:bodyPr/>
        <a:lstStyle/>
        <a:p>
          <a:endParaRPr lang="es-ES"/>
        </a:p>
      </dgm:t>
    </dgm:pt>
    <dgm:pt modelId="{FD465669-D97E-4BC1-8AE9-6FEA5D0860A3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Flexibilizar el uso del sistema de evaluación que permita adaptarse a cualquier realidad de cada organización</a:t>
          </a:r>
        </a:p>
      </dgm:t>
    </dgm:pt>
    <dgm:pt modelId="{A3BC1133-DB01-44D5-A5F7-F016481E0890}" type="parTrans" cxnId="{2753564E-0D8E-4C9E-88F7-38EB47531AD1}">
      <dgm:prSet/>
      <dgm:spPr/>
      <dgm:t>
        <a:bodyPr/>
        <a:lstStyle/>
        <a:p>
          <a:endParaRPr lang="es-ES"/>
        </a:p>
      </dgm:t>
    </dgm:pt>
    <dgm:pt modelId="{7D9FDD6D-E1FA-40F5-895C-7E95603353E3}" type="sibTrans" cxnId="{2753564E-0D8E-4C9E-88F7-38EB47531AD1}">
      <dgm:prSet/>
      <dgm:spPr/>
      <dgm:t>
        <a:bodyPr/>
        <a:lstStyle/>
        <a:p>
          <a:endParaRPr lang="es-ES"/>
        </a:p>
      </dgm:t>
    </dgm:pt>
    <dgm:pt modelId="{CFA28504-C85D-466A-86DE-3FB46EAE49CB}">
      <dgm:prSet custT="1"/>
      <dgm:spPr/>
      <dgm:t>
        <a:bodyPr/>
        <a:lstStyle/>
        <a:p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Fortalecer la apuesta por la gestión del conocimiento.</a:t>
          </a:r>
        </a:p>
      </dgm:t>
    </dgm:pt>
    <dgm:pt modelId="{7F26212E-68DE-4941-88F7-C18556BDC91B}" type="parTrans" cxnId="{A8013F6C-10F9-44A5-801D-0504AD12C554}">
      <dgm:prSet/>
      <dgm:spPr/>
      <dgm:t>
        <a:bodyPr/>
        <a:lstStyle/>
        <a:p>
          <a:endParaRPr lang="es-ES"/>
        </a:p>
      </dgm:t>
    </dgm:pt>
    <dgm:pt modelId="{530EC54B-E696-466F-9613-693513E5D8BA}" type="sibTrans" cxnId="{A8013F6C-10F9-44A5-801D-0504AD12C554}">
      <dgm:prSet/>
      <dgm:spPr/>
      <dgm:t>
        <a:bodyPr/>
        <a:lstStyle/>
        <a:p>
          <a:endParaRPr lang="es-ES"/>
        </a:p>
      </dgm:t>
    </dgm:pt>
    <dgm:pt modelId="{2606CD2E-0C1C-4118-8C0A-6510612779A1}" type="pres">
      <dgm:prSet presAssocID="{FD50E23B-5BDB-4AA0-A463-72F9CC4ACDD2}" presName="Name0" presStyleCnt="0">
        <dgm:presLayoutVars>
          <dgm:dir/>
          <dgm:resizeHandles val="exact"/>
        </dgm:presLayoutVars>
      </dgm:prSet>
      <dgm:spPr/>
    </dgm:pt>
    <dgm:pt modelId="{E2A0C4E2-D5F6-4002-979F-F073CAA9CDA7}" type="pres">
      <dgm:prSet presAssocID="{FD50E23B-5BDB-4AA0-A463-72F9CC4ACDD2}" presName="arrow" presStyleLbl="bgShp" presStyleIdx="0" presStyleCnt="1"/>
      <dgm:spPr>
        <a:solidFill>
          <a:srgbClr val="2DA449"/>
        </a:solidFill>
      </dgm:spPr>
    </dgm:pt>
    <dgm:pt modelId="{5620B6CC-3F48-408D-A81C-FD10CE9618A6}" type="pres">
      <dgm:prSet presAssocID="{FD50E23B-5BDB-4AA0-A463-72F9CC4ACDD2}" presName="points" presStyleCnt="0"/>
      <dgm:spPr/>
    </dgm:pt>
    <dgm:pt modelId="{3A01BF56-7E43-42AF-B90B-A63BE11C4D55}" type="pres">
      <dgm:prSet presAssocID="{800798E5-FC4C-4059-8A7C-AF57E6CF5949}" presName="compositeA" presStyleCnt="0"/>
      <dgm:spPr/>
    </dgm:pt>
    <dgm:pt modelId="{FDADC507-8A79-44A5-965A-878FBA7EE53E}" type="pres">
      <dgm:prSet presAssocID="{800798E5-FC4C-4059-8A7C-AF57E6CF5949}" presName="textA" presStyleLbl="revTx" presStyleIdx="0" presStyleCnt="4" custScaleX="394871">
        <dgm:presLayoutVars>
          <dgm:bulletEnabled val="1"/>
        </dgm:presLayoutVars>
      </dgm:prSet>
      <dgm:spPr/>
    </dgm:pt>
    <dgm:pt modelId="{2EA5305B-49AA-4A92-A756-F3DFE65EF29E}" type="pres">
      <dgm:prSet presAssocID="{800798E5-FC4C-4059-8A7C-AF57E6CF5949}" presName="circleA" presStyleLbl="node1" presStyleIdx="0" presStyleCnt="4"/>
      <dgm:spPr/>
    </dgm:pt>
    <dgm:pt modelId="{CCFC2AF5-2B57-4806-A202-E9299CEAE380}" type="pres">
      <dgm:prSet presAssocID="{800798E5-FC4C-4059-8A7C-AF57E6CF5949}" presName="spaceA" presStyleCnt="0"/>
      <dgm:spPr/>
    </dgm:pt>
    <dgm:pt modelId="{F2E496C6-38AB-4C4D-9591-ADE96DA15507}" type="pres">
      <dgm:prSet presAssocID="{02AEB8D8-7606-4465-AB43-3DCA3CA907BF}" presName="space" presStyleCnt="0"/>
      <dgm:spPr/>
    </dgm:pt>
    <dgm:pt modelId="{B4F7A5FE-FBBA-490B-BA97-FB2E955E34E7}" type="pres">
      <dgm:prSet presAssocID="{65E1E89F-43A3-449B-B671-EF4E15665896}" presName="compositeB" presStyleCnt="0"/>
      <dgm:spPr/>
    </dgm:pt>
    <dgm:pt modelId="{4999DA97-2D63-4996-86C2-1E2E37024589}" type="pres">
      <dgm:prSet presAssocID="{65E1E89F-43A3-449B-B671-EF4E15665896}" presName="textB" presStyleLbl="revTx" presStyleIdx="1" presStyleCnt="4" custScaleX="640255">
        <dgm:presLayoutVars>
          <dgm:bulletEnabled val="1"/>
        </dgm:presLayoutVars>
      </dgm:prSet>
      <dgm:spPr/>
    </dgm:pt>
    <dgm:pt modelId="{8B6E040E-6ADD-4EB7-8111-4574BBD37AF9}" type="pres">
      <dgm:prSet presAssocID="{65E1E89F-43A3-449B-B671-EF4E15665896}" presName="circleB" presStyleLbl="node1" presStyleIdx="1" presStyleCnt="4"/>
      <dgm:spPr/>
    </dgm:pt>
    <dgm:pt modelId="{27CB0EA1-A032-465D-B8D4-C24F4296AFB8}" type="pres">
      <dgm:prSet presAssocID="{65E1E89F-43A3-449B-B671-EF4E15665896}" presName="spaceB" presStyleCnt="0"/>
      <dgm:spPr/>
    </dgm:pt>
    <dgm:pt modelId="{7AA7AB57-F29D-4A31-938D-5B3A45A5B4C8}" type="pres">
      <dgm:prSet presAssocID="{0BD2C3AC-B256-4463-B339-8659CEC1AF13}" presName="space" presStyleCnt="0"/>
      <dgm:spPr/>
    </dgm:pt>
    <dgm:pt modelId="{32F13251-02FA-423B-A3FA-05D34EA5D18F}" type="pres">
      <dgm:prSet presAssocID="{FD465669-D97E-4BC1-8AE9-6FEA5D0860A3}" presName="compositeA" presStyleCnt="0"/>
      <dgm:spPr/>
    </dgm:pt>
    <dgm:pt modelId="{6C80D593-B117-4DBB-B1CC-FFE5E1B68B22}" type="pres">
      <dgm:prSet presAssocID="{FD465669-D97E-4BC1-8AE9-6FEA5D0860A3}" presName="textA" presStyleLbl="revTx" presStyleIdx="2" presStyleCnt="4" custScaleX="620915" custLinFactNeighborX="4988">
        <dgm:presLayoutVars>
          <dgm:bulletEnabled val="1"/>
        </dgm:presLayoutVars>
      </dgm:prSet>
      <dgm:spPr/>
    </dgm:pt>
    <dgm:pt modelId="{40553338-D284-4C69-BA15-9D148C778193}" type="pres">
      <dgm:prSet presAssocID="{FD465669-D97E-4BC1-8AE9-6FEA5D0860A3}" presName="circleA" presStyleLbl="node1" presStyleIdx="2" presStyleCnt="4"/>
      <dgm:spPr/>
    </dgm:pt>
    <dgm:pt modelId="{67BB88A3-9A50-406A-BFF5-8002CF558F07}" type="pres">
      <dgm:prSet presAssocID="{FD465669-D97E-4BC1-8AE9-6FEA5D0860A3}" presName="spaceA" presStyleCnt="0"/>
      <dgm:spPr/>
    </dgm:pt>
    <dgm:pt modelId="{5A39E044-3F44-4834-9160-354D150F3545}" type="pres">
      <dgm:prSet presAssocID="{7D9FDD6D-E1FA-40F5-895C-7E95603353E3}" presName="space" presStyleCnt="0"/>
      <dgm:spPr/>
    </dgm:pt>
    <dgm:pt modelId="{B9C33185-A2AD-4067-B870-07546AD5080D}" type="pres">
      <dgm:prSet presAssocID="{CFA28504-C85D-466A-86DE-3FB46EAE49CB}" presName="compositeB" presStyleCnt="0"/>
      <dgm:spPr/>
    </dgm:pt>
    <dgm:pt modelId="{9AF55C77-B4FF-4217-9DB4-3BABF13DA1C2}" type="pres">
      <dgm:prSet presAssocID="{CFA28504-C85D-466A-86DE-3FB46EAE49CB}" presName="textB" presStyleLbl="revTx" presStyleIdx="3" presStyleCnt="4" custScaleX="449396">
        <dgm:presLayoutVars>
          <dgm:bulletEnabled val="1"/>
        </dgm:presLayoutVars>
      </dgm:prSet>
      <dgm:spPr/>
    </dgm:pt>
    <dgm:pt modelId="{39FFE786-0A33-4098-A987-2D6CD8AC48A3}" type="pres">
      <dgm:prSet presAssocID="{CFA28504-C85D-466A-86DE-3FB46EAE49CB}" presName="circleB" presStyleLbl="node1" presStyleIdx="3" presStyleCnt="4"/>
      <dgm:spPr/>
    </dgm:pt>
    <dgm:pt modelId="{4EC79A61-2D85-4933-A4EF-03E319BFEE57}" type="pres">
      <dgm:prSet presAssocID="{CFA28504-C85D-466A-86DE-3FB46EAE49CB}" presName="spaceB" presStyleCnt="0"/>
      <dgm:spPr/>
    </dgm:pt>
  </dgm:ptLst>
  <dgm:cxnLst>
    <dgm:cxn modelId="{71CBEE30-546F-41AF-B26F-13909292ED32}" srcId="{FD50E23B-5BDB-4AA0-A463-72F9CC4ACDD2}" destId="{800798E5-FC4C-4059-8A7C-AF57E6CF5949}" srcOrd="0" destOrd="0" parTransId="{D24F1131-7358-45DA-BF54-2AF2DE67AB63}" sibTransId="{02AEB8D8-7606-4465-AB43-3DCA3CA907BF}"/>
    <dgm:cxn modelId="{73320F3D-648B-4AE4-9B7C-19C5B18105FC}" type="presOf" srcId="{FD465669-D97E-4BC1-8AE9-6FEA5D0860A3}" destId="{6C80D593-B117-4DBB-B1CC-FFE5E1B68B22}" srcOrd="0" destOrd="0" presId="urn:microsoft.com/office/officeart/2005/8/layout/hProcess11"/>
    <dgm:cxn modelId="{00CD485D-875E-44B9-A1B3-6F93099B1BC7}" type="presOf" srcId="{65E1E89F-43A3-449B-B671-EF4E15665896}" destId="{4999DA97-2D63-4996-86C2-1E2E37024589}" srcOrd="0" destOrd="0" presId="urn:microsoft.com/office/officeart/2005/8/layout/hProcess11"/>
    <dgm:cxn modelId="{A8013F6C-10F9-44A5-801D-0504AD12C554}" srcId="{FD50E23B-5BDB-4AA0-A463-72F9CC4ACDD2}" destId="{CFA28504-C85D-466A-86DE-3FB46EAE49CB}" srcOrd="3" destOrd="0" parTransId="{7F26212E-68DE-4941-88F7-C18556BDC91B}" sibTransId="{530EC54B-E696-466F-9613-693513E5D8BA}"/>
    <dgm:cxn modelId="{2753564E-0D8E-4C9E-88F7-38EB47531AD1}" srcId="{FD50E23B-5BDB-4AA0-A463-72F9CC4ACDD2}" destId="{FD465669-D97E-4BC1-8AE9-6FEA5D0860A3}" srcOrd="2" destOrd="0" parTransId="{A3BC1133-DB01-44D5-A5F7-F016481E0890}" sibTransId="{7D9FDD6D-E1FA-40F5-895C-7E95603353E3}"/>
    <dgm:cxn modelId="{66F89373-1598-47A4-BFDA-83B928A76F1D}" srcId="{FD50E23B-5BDB-4AA0-A463-72F9CC4ACDD2}" destId="{65E1E89F-43A3-449B-B671-EF4E15665896}" srcOrd="1" destOrd="0" parTransId="{992849E7-9D7C-4E8A-B7E5-168273195D39}" sibTransId="{0BD2C3AC-B256-4463-B339-8659CEC1AF13}"/>
    <dgm:cxn modelId="{275CDA85-C9FD-4E3E-8177-E591E7509CF7}" type="presOf" srcId="{800798E5-FC4C-4059-8A7C-AF57E6CF5949}" destId="{FDADC507-8A79-44A5-965A-878FBA7EE53E}" srcOrd="0" destOrd="0" presId="urn:microsoft.com/office/officeart/2005/8/layout/hProcess11"/>
    <dgm:cxn modelId="{63DBBEAC-3165-42FF-8029-2B56D9F2F663}" type="presOf" srcId="{FD50E23B-5BDB-4AA0-A463-72F9CC4ACDD2}" destId="{2606CD2E-0C1C-4118-8C0A-6510612779A1}" srcOrd="0" destOrd="0" presId="urn:microsoft.com/office/officeart/2005/8/layout/hProcess11"/>
    <dgm:cxn modelId="{48E455E0-FC4E-4AAC-A5C8-E48B5D1FEF3B}" type="presOf" srcId="{CFA28504-C85D-466A-86DE-3FB46EAE49CB}" destId="{9AF55C77-B4FF-4217-9DB4-3BABF13DA1C2}" srcOrd="0" destOrd="0" presId="urn:microsoft.com/office/officeart/2005/8/layout/hProcess11"/>
    <dgm:cxn modelId="{A637B73F-0A06-4CCA-9669-BCC65458EC81}" type="presParOf" srcId="{2606CD2E-0C1C-4118-8C0A-6510612779A1}" destId="{E2A0C4E2-D5F6-4002-979F-F073CAA9CDA7}" srcOrd="0" destOrd="0" presId="urn:microsoft.com/office/officeart/2005/8/layout/hProcess11"/>
    <dgm:cxn modelId="{89E5DBFD-64F2-4C18-AD29-7B0D47374255}" type="presParOf" srcId="{2606CD2E-0C1C-4118-8C0A-6510612779A1}" destId="{5620B6CC-3F48-408D-A81C-FD10CE9618A6}" srcOrd="1" destOrd="0" presId="urn:microsoft.com/office/officeart/2005/8/layout/hProcess11"/>
    <dgm:cxn modelId="{10F48C9E-9D73-44AD-892C-32D212EB68C9}" type="presParOf" srcId="{5620B6CC-3F48-408D-A81C-FD10CE9618A6}" destId="{3A01BF56-7E43-42AF-B90B-A63BE11C4D55}" srcOrd="0" destOrd="0" presId="urn:microsoft.com/office/officeart/2005/8/layout/hProcess11"/>
    <dgm:cxn modelId="{C9E494FB-4DCE-40AC-9769-9F68021F2F04}" type="presParOf" srcId="{3A01BF56-7E43-42AF-B90B-A63BE11C4D55}" destId="{FDADC507-8A79-44A5-965A-878FBA7EE53E}" srcOrd="0" destOrd="0" presId="urn:microsoft.com/office/officeart/2005/8/layout/hProcess11"/>
    <dgm:cxn modelId="{5E729E10-EB95-49EB-8089-3DC2C236FEDA}" type="presParOf" srcId="{3A01BF56-7E43-42AF-B90B-A63BE11C4D55}" destId="{2EA5305B-49AA-4A92-A756-F3DFE65EF29E}" srcOrd="1" destOrd="0" presId="urn:microsoft.com/office/officeart/2005/8/layout/hProcess11"/>
    <dgm:cxn modelId="{E40F7AAF-6C22-469E-85F3-8AF442799CD4}" type="presParOf" srcId="{3A01BF56-7E43-42AF-B90B-A63BE11C4D55}" destId="{CCFC2AF5-2B57-4806-A202-E9299CEAE380}" srcOrd="2" destOrd="0" presId="urn:microsoft.com/office/officeart/2005/8/layout/hProcess11"/>
    <dgm:cxn modelId="{9CDFABB9-2F3D-401A-A0E5-4B5073A0783C}" type="presParOf" srcId="{5620B6CC-3F48-408D-A81C-FD10CE9618A6}" destId="{F2E496C6-38AB-4C4D-9591-ADE96DA15507}" srcOrd="1" destOrd="0" presId="urn:microsoft.com/office/officeart/2005/8/layout/hProcess11"/>
    <dgm:cxn modelId="{27213B4D-5F25-4FC9-957B-EBB7705E6F70}" type="presParOf" srcId="{5620B6CC-3F48-408D-A81C-FD10CE9618A6}" destId="{B4F7A5FE-FBBA-490B-BA97-FB2E955E34E7}" srcOrd="2" destOrd="0" presId="urn:microsoft.com/office/officeart/2005/8/layout/hProcess11"/>
    <dgm:cxn modelId="{434C032B-200F-4C53-B045-CD3039D06E6D}" type="presParOf" srcId="{B4F7A5FE-FBBA-490B-BA97-FB2E955E34E7}" destId="{4999DA97-2D63-4996-86C2-1E2E37024589}" srcOrd="0" destOrd="0" presId="urn:microsoft.com/office/officeart/2005/8/layout/hProcess11"/>
    <dgm:cxn modelId="{B4570B9D-0C5E-4750-8517-FF86D9A52CAC}" type="presParOf" srcId="{B4F7A5FE-FBBA-490B-BA97-FB2E955E34E7}" destId="{8B6E040E-6ADD-4EB7-8111-4574BBD37AF9}" srcOrd="1" destOrd="0" presId="urn:microsoft.com/office/officeart/2005/8/layout/hProcess11"/>
    <dgm:cxn modelId="{5A0C5135-6205-4926-8E39-0EF9D0D56B67}" type="presParOf" srcId="{B4F7A5FE-FBBA-490B-BA97-FB2E955E34E7}" destId="{27CB0EA1-A032-465D-B8D4-C24F4296AFB8}" srcOrd="2" destOrd="0" presId="urn:microsoft.com/office/officeart/2005/8/layout/hProcess11"/>
    <dgm:cxn modelId="{B6FF0624-0C85-46D1-9234-095EE0CE3460}" type="presParOf" srcId="{5620B6CC-3F48-408D-A81C-FD10CE9618A6}" destId="{7AA7AB57-F29D-4A31-938D-5B3A45A5B4C8}" srcOrd="3" destOrd="0" presId="urn:microsoft.com/office/officeart/2005/8/layout/hProcess11"/>
    <dgm:cxn modelId="{B66BD042-7996-4C30-BF97-7E2012E908E8}" type="presParOf" srcId="{5620B6CC-3F48-408D-A81C-FD10CE9618A6}" destId="{32F13251-02FA-423B-A3FA-05D34EA5D18F}" srcOrd="4" destOrd="0" presId="urn:microsoft.com/office/officeart/2005/8/layout/hProcess11"/>
    <dgm:cxn modelId="{D3B6E999-CD30-410A-A1AE-BD6BAAE9DF1D}" type="presParOf" srcId="{32F13251-02FA-423B-A3FA-05D34EA5D18F}" destId="{6C80D593-B117-4DBB-B1CC-FFE5E1B68B22}" srcOrd="0" destOrd="0" presId="urn:microsoft.com/office/officeart/2005/8/layout/hProcess11"/>
    <dgm:cxn modelId="{E6176F30-A956-4973-B743-DB547470A3CB}" type="presParOf" srcId="{32F13251-02FA-423B-A3FA-05D34EA5D18F}" destId="{40553338-D284-4C69-BA15-9D148C778193}" srcOrd="1" destOrd="0" presId="urn:microsoft.com/office/officeart/2005/8/layout/hProcess11"/>
    <dgm:cxn modelId="{4208A7FE-B859-495C-87CE-DC950FEEDA6C}" type="presParOf" srcId="{32F13251-02FA-423B-A3FA-05D34EA5D18F}" destId="{67BB88A3-9A50-406A-BFF5-8002CF558F07}" srcOrd="2" destOrd="0" presId="urn:microsoft.com/office/officeart/2005/8/layout/hProcess11"/>
    <dgm:cxn modelId="{1EFF51C6-0750-466B-A8AF-2F840F6497E0}" type="presParOf" srcId="{5620B6CC-3F48-408D-A81C-FD10CE9618A6}" destId="{5A39E044-3F44-4834-9160-354D150F3545}" srcOrd="5" destOrd="0" presId="urn:microsoft.com/office/officeart/2005/8/layout/hProcess11"/>
    <dgm:cxn modelId="{9D64FB8A-5886-4189-BE7E-9F50920D3AE4}" type="presParOf" srcId="{5620B6CC-3F48-408D-A81C-FD10CE9618A6}" destId="{B9C33185-A2AD-4067-B870-07546AD5080D}" srcOrd="6" destOrd="0" presId="urn:microsoft.com/office/officeart/2005/8/layout/hProcess11"/>
    <dgm:cxn modelId="{86337119-CF49-4086-B739-C41F747B4D93}" type="presParOf" srcId="{B9C33185-A2AD-4067-B870-07546AD5080D}" destId="{9AF55C77-B4FF-4217-9DB4-3BABF13DA1C2}" srcOrd="0" destOrd="0" presId="urn:microsoft.com/office/officeart/2005/8/layout/hProcess11"/>
    <dgm:cxn modelId="{899A43EA-0286-4B90-8260-1417272139AC}" type="presParOf" srcId="{B9C33185-A2AD-4067-B870-07546AD5080D}" destId="{39FFE786-0A33-4098-A987-2D6CD8AC48A3}" srcOrd="1" destOrd="0" presId="urn:microsoft.com/office/officeart/2005/8/layout/hProcess11"/>
    <dgm:cxn modelId="{0EACE49F-EC8D-4998-91CD-1EBF14A624FF}" type="presParOf" srcId="{B9C33185-A2AD-4067-B870-07546AD5080D}" destId="{4EC79A61-2D85-4933-A4EF-03E319BFEE5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A309F-A559-4A15-9D63-0BF9E6C4765E}" type="doc">
      <dgm:prSet loTypeId="urn:microsoft.com/office/officeart/2005/8/layout/hList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775C4B31-2CE4-405E-8FBE-A6C8F304564F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/>
              </a:solidFill>
            </a:rPr>
            <a:t>Poner a la persona y su familia en el centro</a:t>
          </a:r>
        </a:p>
      </dgm:t>
    </dgm:pt>
    <dgm:pt modelId="{6AF90034-4242-4203-A0EB-FA64B0743BA4}" type="parTrans" cxnId="{80A64F10-D2DC-47E3-8C11-668521D1D0F3}">
      <dgm:prSet/>
      <dgm:spPr/>
      <dgm:t>
        <a:bodyPr/>
        <a:lstStyle/>
        <a:p>
          <a:endParaRPr lang="es-ES"/>
        </a:p>
      </dgm:t>
    </dgm:pt>
    <dgm:pt modelId="{4774BE07-4C54-474C-915A-4780FD048A94}" type="sibTrans" cxnId="{80A64F10-D2DC-47E3-8C11-668521D1D0F3}">
      <dgm:prSet/>
      <dgm:spPr/>
      <dgm:t>
        <a:bodyPr/>
        <a:lstStyle/>
        <a:p>
          <a:endParaRPr lang="es-ES"/>
        </a:p>
      </dgm:t>
    </dgm:pt>
    <dgm:pt modelId="{741375A1-651C-49FA-984B-75F78DC8ACF0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/>
              </a:solidFill>
            </a:rPr>
            <a:t>Transformar las organizaciones</a:t>
          </a:r>
        </a:p>
      </dgm:t>
    </dgm:pt>
    <dgm:pt modelId="{64FDB8A8-EEE2-4555-9119-90FDF18B6E81}" type="parTrans" cxnId="{03EA50C0-4C2F-4308-8533-805F357C06F3}">
      <dgm:prSet/>
      <dgm:spPr/>
      <dgm:t>
        <a:bodyPr/>
        <a:lstStyle/>
        <a:p>
          <a:endParaRPr lang="es-ES"/>
        </a:p>
      </dgm:t>
    </dgm:pt>
    <dgm:pt modelId="{71C1313A-D4B4-4A73-BCAC-3C601FE1B58F}" type="sibTrans" cxnId="{03EA50C0-4C2F-4308-8533-805F357C06F3}">
      <dgm:prSet/>
      <dgm:spPr/>
      <dgm:t>
        <a:bodyPr/>
        <a:lstStyle/>
        <a:p>
          <a:endParaRPr lang="es-ES"/>
        </a:p>
      </dgm:t>
    </dgm:pt>
    <dgm:pt modelId="{40A6D62D-8720-4528-BBD2-7350F48E7C8C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/>
              </a:solidFill>
            </a:rPr>
            <a:t>Contar con los entornos</a:t>
          </a:r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</a:p>
      </dgm:t>
    </dgm:pt>
    <dgm:pt modelId="{C86ADE0B-24AB-4CFD-B5BE-04373B309E3D}" type="parTrans" cxnId="{3D290640-3779-4F3C-874C-C1B7DEF24DB0}">
      <dgm:prSet/>
      <dgm:spPr/>
      <dgm:t>
        <a:bodyPr/>
        <a:lstStyle/>
        <a:p>
          <a:endParaRPr lang="es-ES"/>
        </a:p>
      </dgm:t>
    </dgm:pt>
    <dgm:pt modelId="{319F7AEC-DB7D-4743-A6F9-37F99C4E78D6}" type="sibTrans" cxnId="{3D290640-3779-4F3C-874C-C1B7DEF24DB0}">
      <dgm:prSet/>
      <dgm:spPr/>
      <dgm:t>
        <a:bodyPr/>
        <a:lstStyle/>
        <a:p>
          <a:endParaRPr lang="es-ES"/>
        </a:p>
      </dgm:t>
    </dgm:pt>
    <dgm:pt modelId="{773C6532-F2C2-4A2F-909C-B627513274F4}">
      <dgm:prSet custT="1"/>
      <dgm:spPr/>
      <dgm:t>
        <a:bodyPr/>
        <a:lstStyle/>
        <a:p>
          <a:pPr rtl="0"/>
          <a:r>
            <a:rPr lang="es-ES" sz="1800" dirty="0"/>
            <a:t>Trabajar de forma ética</a:t>
          </a:r>
        </a:p>
      </dgm:t>
    </dgm:pt>
    <dgm:pt modelId="{8146124A-9EFE-45B5-84DD-599A0DE605D0}" type="parTrans" cxnId="{16F3EB0B-C620-4834-97B6-890ED1DA501C}">
      <dgm:prSet/>
      <dgm:spPr/>
      <dgm:t>
        <a:bodyPr/>
        <a:lstStyle/>
        <a:p>
          <a:endParaRPr lang="es-ES"/>
        </a:p>
      </dgm:t>
    </dgm:pt>
    <dgm:pt modelId="{A082DA1B-2EA0-4C1F-B7EE-CBF8FE3A96B5}" type="sibTrans" cxnId="{16F3EB0B-C620-4834-97B6-890ED1DA501C}">
      <dgm:prSet/>
      <dgm:spPr/>
      <dgm:t>
        <a:bodyPr/>
        <a:lstStyle/>
        <a:p>
          <a:endParaRPr lang="es-ES"/>
        </a:p>
      </dgm:t>
    </dgm:pt>
    <dgm:pt modelId="{80FF1300-F9DF-470F-8D2F-811EF5ADE676}">
      <dgm:prSet custT="1"/>
      <dgm:spPr/>
      <dgm:t>
        <a:bodyPr/>
        <a:lstStyle/>
        <a:p>
          <a:pPr rtl="0"/>
          <a:endParaRPr lang="es-ES" sz="1300" b="1" dirty="0"/>
        </a:p>
        <a:p>
          <a:pPr rtl="0"/>
          <a:r>
            <a:rPr lang="es-ES" sz="1800" dirty="0"/>
            <a:t>Ser eficientes y gestionar bien todos sus recursos</a:t>
          </a:r>
        </a:p>
      </dgm:t>
    </dgm:pt>
    <dgm:pt modelId="{5D974A59-6ED9-427B-AAF8-266F009FA43F}" type="parTrans" cxnId="{8C785FAE-4892-4CF3-BBEF-D150774F8922}">
      <dgm:prSet/>
      <dgm:spPr/>
      <dgm:t>
        <a:bodyPr/>
        <a:lstStyle/>
        <a:p>
          <a:endParaRPr lang="es-ES"/>
        </a:p>
      </dgm:t>
    </dgm:pt>
    <dgm:pt modelId="{3D1DA85A-ADCA-4C0D-8990-B956D0B701BE}" type="sibTrans" cxnId="{8C785FAE-4892-4CF3-BBEF-D150774F8922}">
      <dgm:prSet/>
      <dgm:spPr/>
      <dgm:t>
        <a:bodyPr/>
        <a:lstStyle/>
        <a:p>
          <a:endParaRPr lang="es-ES"/>
        </a:p>
      </dgm:t>
    </dgm:pt>
    <dgm:pt modelId="{080BD495-D3CA-40F7-ADAE-6E6054838A2C}">
      <dgm:prSet custT="1"/>
      <dgm:spPr/>
      <dgm:t>
        <a:bodyPr/>
        <a:lstStyle/>
        <a:p>
          <a:pPr rtl="0"/>
          <a:r>
            <a:rPr lang="es-ES" sz="1800" dirty="0"/>
            <a:t>Evaluar, innovar y mejorar de forma continua</a:t>
          </a:r>
        </a:p>
      </dgm:t>
    </dgm:pt>
    <dgm:pt modelId="{EF1D6155-FA17-4D58-B060-5F48B6165CC4}" type="parTrans" cxnId="{D98D4E9C-1C22-4FEC-A231-3BCB1090B950}">
      <dgm:prSet/>
      <dgm:spPr/>
      <dgm:t>
        <a:bodyPr/>
        <a:lstStyle/>
        <a:p>
          <a:endParaRPr lang="es-ES"/>
        </a:p>
      </dgm:t>
    </dgm:pt>
    <dgm:pt modelId="{F0A2E600-37F1-4416-A2FF-CF787C28E422}" type="sibTrans" cxnId="{D98D4E9C-1C22-4FEC-A231-3BCB1090B950}">
      <dgm:prSet/>
      <dgm:spPr/>
      <dgm:t>
        <a:bodyPr/>
        <a:lstStyle/>
        <a:p>
          <a:endParaRPr lang="es-ES"/>
        </a:p>
      </dgm:t>
    </dgm:pt>
    <dgm:pt modelId="{5525CE2D-EEA7-4582-A395-4A6788496862}" type="pres">
      <dgm:prSet presAssocID="{405A309F-A559-4A15-9D63-0BF9E6C4765E}" presName="Name0" presStyleCnt="0">
        <dgm:presLayoutVars>
          <dgm:dir/>
          <dgm:resizeHandles val="exact"/>
        </dgm:presLayoutVars>
      </dgm:prSet>
      <dgm:spPr/>
    </dgm:pt>
    <dgm:pt modelId="{4B9D3CB8-40EB-4FF1-B818-D896275DB2DF}" type="pres">
      <dgm:prSet presAssocID="{405A309F-A559-4A15-9D63-0BF9E6C4765E}" presName="fgShape" presStyleLbl="fgShp" presStyleIdx="0" presStyleCnt="1"/>
      <dgm:spPr/>
    </dgm:pt>
    <dgm:pt modelId="{6C58B567-7B6B-4624-9282-0243EDA0D541}" type="pres">
      <dgm:prSet presAssocID="{405A309F-A559-4A15-9D63-0BF9E6C4765E}" presName="linComp" presStyleCnt="0"/>
      <dgm:spPr/>
    </dgm:pt>
    <dgm:pt modelId="{E0737613-DE05-4BF4-9C8F-DCA946192610}" type="pres">
      <dgm:prSet presAssocID="{775C4B31-2CE4-405E-8FBE-A6C8F304564F}" presName="compNode" presStyleCnt="0"/>
      <dgm:spPr/>
    </dgm:pt>
    <dgm:pt modelId="{D4AE8746-4351-470D-8976-ABF041F909A7}" type="pres">
      <dgm:prSet presAssocID="{775C4B31-2CE4-405E-8FBE-A6C8F304564F}" presName="bkgdShape" presStyleLbl="node1" presStyleIdx="0" presStyleCnt="6"/>
      <dgm:spPr/>
    </dgm:pt>
    <dgm:pt modelId="{36111681-F810-498F-910A-C32C198C3EAF}" type="pres">
      <dgm:prSet presAssocID="{775C4B31-2CE4-405E-8FBE-A6C8F304564F}" presName="nodeTx" presStyleLbl="node1" presStyleIdx="0" presStyleCnt="6">
        <dgm:presLayoutVars>
          <dgm:bulletEnabled val="1"/>
        </dgm:presLayoutVars>
      </dgm:prSet>
      <dgm:spPr/>
    </dgm:pt>
    <dgm:pt modelId="{7D231BC1-E39E-42FC-8680-18E556042FF9}" type="pres">
      <dgm:prSet presAssocID="{775C4B31-2CE4-405E-8FBE-A6C8F304564F}" presName="invisiNode" presStyleLbl="node1" presStyleIdx="0" presStyleCnt="6"/>
      <dgm:spPr/>
    </dgm:pt>
    <dgm:pt modelId="{A3FA56E3-1957-46DC-B948-3AAD881997A1}" type="pres">
      <dgm:prSet presAssocID="{775C4B31-2CE4-405E-8FBE-A6C8F304564F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5AF8BF2-F94E-4E54-8935-D007B5B328E6}" type="pres">
      <dgm:prSet presAssocID="{4774BE07-4C54-474C-915A-4780FD048A94}" presName="sibTrans" presStyleLbl="sibTrans2D1" presStyleIdx="0" presStyleCnt="0"/>
      <dgm:spPr/>
    </dgm:pt>
    <dgm:pt modelId="{7F0E8A65-1AAA-4761-9772-579A596E3A62}" type="pres">
      <dgm:prSet presAssocID="{741375A1-651C-49FA-984B-75F78DC8ACF0}" presName="compNode" presStyleCnt="0"/>
      <dgm:spPr/>
    </dgm:pt>
    <dgm:pt modelId="{EAC88D69-B038-4E7A-A282-C11060DEEEB9}" type="pres">
      <dgm:prSet presAssocID="{741375A1-651C-49FA-984B-75F78DC8ACF0}" presName="bkgdShape" presStyleLbl="node1" presStyleIdx="1" presStyleCnt="6"/>
      <dgm:spPr/>
    </dgm:pt>
    <dgm:pt modelId="{8E5146C2-17ED-415F-9E50-77BE738A1023}" type="pres">
      <dgm:prSet presAssocID="{741375A1-651C-49FA-984B-75F78DC8ACF0}" presName="nodeTx" presStyleLbl="node1" presStyleIdx="1" presStyleCnt="6">
        <dgm:presLayoutVars>
          <dgm:bulletEnabled val="1"/>
        </dgm:presLayoutVars>
      </dgm:prSet>
      <dgm:spPr/>
    </dgm:pt>
    <dgm:pt modelId="{4AA22A3A-5DFD-4979-824E-C3843B6EC8D2}" type="pres">
      <dgm:prSet presAssocID="{741375A1-651C-49FA-984B-75F78DC8ACF0}" presName="invisiNode" presStyleLbl="node1" presStyleIdx="1" presStyleCnt="6"/>
      <dgm:spPr/>
    </dgm:pt>
    <dgm:pt modelId="{066B0D2E-65F1-437D-B75F-A6F7F15CC3C6}" type="pres">
      <dgm:prSet presAssocID="{741375A1-651C-49FA-984B-75F78DC8ACF0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A460792C-9C79-424E-AFB1-A29E310513D6}" type="pres">
      <dgm:prSet presAssocID="{71C1313A-D4B4-4A73-BCAC-3C601FE1B58F}" presName="sibTrans" presStyleLbl="sibTrans2D1" presStyleIdx="0" presStyleCnt="0"/>
      <dgm:spPr/>
    </dgm:pt>
    <dgm:pt modelId="{F943CC7A-AF51-46DE-94E8-703C9DA9B04D}" type="pres">
      <dgm:prSet presAssocID="{40A6D62D-8720-4528-BBD2-7350F48E7C8C}" presName="compNode" presStyleCnt="0"/>
      <dgm:spPr/>
    </dgm:pt>
    <dgm:pt modelId="{34DF55C2-1A22-472E-8774-DAA65CF50235}" type="pres">
      <dgm:prSet presAssocID="{40A6D62D-8720-4528-BBD2-7350F48E7C8C}" presName="bkgdShape" presStyleLbl="node1" presStyleIdx="2" presStyleCnt="6"/>
      <dgm:spPr/>
    </dgm:pt>
    <dgm:pt modelId="{F6BA5F90-5C6A-4BA3-8FCB-8B9272A38AEE}" type="pres">
      <dgm:prSet presAssocID="{40A6D62D-8720-4528-BBD2-7350F48E7C8C}" presName="nodeTx" presStyleLbl="node1" presStyleIdx="2" presStyleCnt="6">
        <dgm:presLayoutVars>
          <dgm:bulletEnabled val="1"/>
        </dgm:presLayoutVars>
      </dgm:prSet>
      <dgm:spPr/>
    </dgm:pt>
    <dgm:pt modelId="{F195C904-A2ED-4443-8D64-987A83063976}" type="pres">
      <dgm:prSet presAssocID="{40A6D62D-8720-4528-BBD2-7350F48E7C8C}" presName="invisiNode" presStyleLbl="node1" presStyleIdx="2" presStyleCnt="6"/>
      <dgm:spPr/>
    </dgm:pt>
    <dgm:pt modelId="{EC0C5228-72CB-4D7C-9A92-534AAEF2F57B}" type="pres">
      <dgm:prSet presAssocID="{40A6D62D-8720-4528-BBD2-7350F48E7C8C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1535BE0-1A59-4317-9C5F-7A5121E0C3FD}" type="pres">
      <dgm:prSet presAssocID="{319F7AEC-DB7D-4743-A6F9-37F99C4E78D6}" presName="sibTrans" presStyleLbl="sibTrans2D1" presStyleIdx="0" presStyleCnt="0"/>
      <dgm:spPr/>
    </dgm:pt>
    <dgm:pt modelId="{3AEDBBEB-A144-4FB5-AAF0-F642959C7F14}" type="pres">
      <dgm:prSet presAssocID="{773C6532-F2C2-4A2F-909C-B627513274F4}" presName="compNode" presStyleCnt="0"/>
      <dgm:spPr/>
    </dgm:pt>
    <dgm:pt modelId="{9BC9229A-4744-4D53-9312-023BBFDCF729}" type="pres">
      <dgm:prSet presAssocID="{773C6532-F2C2-4A2F-909C-B627513274F4}" presName="bkgdShape" presStyleLbl="node1" presStyleIdx="3" presStyleCnt="6"/>
      <dgm:spPr/>
    </dgm:pt>
    <dgm:pt modelId="{ED0BD334-CBC0-4ADA-81FE-D39BF4051B3D}" type="pres">
      <dgm:prSet presAssocID="{773C6532-F2C2-4A2F-909C-B627513274F4}" presName="nodeTx" presStyleLbl="node1" presStyleIdx="3" presStyleCnt="6">
        <dgm:presLayoutVars>
          <dgm:bulletEnabled val="1"/>
        </dgm:presLayoutVars>
      </dgm:prSet>
      <dgm:spPr/>
    </dgm:pt>
    <dgm:pt modelId="{7BB0486E-D433-4DB6-9305-6D1FDBB4928B}" type="pres">
      <dgm:prSet presAssocID="{773C6532-F2C2-4A2F-909C-B627513274F4}" presName="invisiNode" presStyleLbl="node1" presStyleIdx="3" presStyleCnt="6"/>
      <dgm:spPr/>
    </dgm:pt>
    <dgm:pt modelId="{AD0A72B4-DE14-4DE2-849E-6EA8E647CC23}" type="pres">
      <dgm:prSet presAssocID="{773C6532-F2C2-4A2F-909C-B627513274F4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822B9E3-DB6C-44B8-B505-A4ABC98E44AB}" type="pres">
      <dgm:prSet presAssocID="{A082DA1B-2EA0-4C1F-B7EE-CBF8FE3A96B5}" presName="sibTrans" presStyleLbl="sibTrans2D1" presStyleIdx="0" presStyleCnt="0"/>
      <dgm:spPr/>
    </dgm:pt>
    <dgm:pt modelId="{208EA6E1-D706-49C0-8D71-CB7A484CDD96}" type="pres">
      <dgm:prSet presAssocID="{80FF1300-F9DF-470F-8D2F-811EF5ADE676}" presName="compNode" presStyleCnt="0"/>
      <dgm:spPr/>
    </dgm:pt>
    <dgm:pt modelId="{179E8E78-6D87-4C53-A2DC-D60FECFE90CE}" type="pres">
      <dgm:prSet presAssocID="{80FF1300-F9DF-470F-8D2F-811EF5ADE676}" presName="bkgdShape" presStyleLbl="node1" presStyleIdx="4" presStyleCnt="6"/>
      <dgm:spPr/>
    </dgm:pt>
    <dgm:pt modelId="{D9821E48-B109-46FD-B204-E8AFE01F4794}" type="pres">
      <dgm:prSet presAssocID="{80FF1300-F9DF-470F-8D2F-811EF5ADE676}" presName="nodeTx" presStyleLbl="node1" presStyleIdx="4" presStyleCnt="6">
        <dgm:presLayoutVars>
          <dgm:bulletEnabled val="1"/>
        </dgm:presLayoutVars>
      </dgm:prSet>
      <dgm:spPr/>
    </dgm:pt>
    <dgm:pt modelId="{68244EEF-D5A9-45E8-877E-7B21A13F2926}" type="pres">
      <dgm:prSet presAssocID="{80FF1300-F9DF-470F-8D2F-811EF5ADE676}" presName="invisiNode" presStyleLbl="node1" presStyleIdx="4" presStyleCnt="6"/>
      <dgm:spPr/>
    </dgm:pt>
    <dgm:pt modelId="{4159A219-A1B0-4ED4-9166-4499A8B4AA7C}" type="pres">
      <dgm:prSet presAssocID="{80FF1300-F9DF-470F-8D2F-811EF5ADE676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58E8AD3-DEC6-4940-843E-470108ACC686}" type="pres">
      <dgm:prSet presAssocID="{3D1DA85A-ADCA-4C0D-8990-B956D0B701BE}" presName="sibTrans" presStyleLbl="sibTrans2D1" presStyleIdx="0" presStyleCnt="0"/>
      <dgm:spPr/>
    </dgm:pt>
    <dgm:pt modelId="{CE4C5867-ECA1-4DDB-A160-8172C85A628A}" type="pres">
      <dgm:prSet presAssocID="{080BD495-D3CA-40F7-ADAE-6E6054838A2C}" presName="compNode" presStyleCnt="0"/>
      <dgm:spPr/>
    </dgm:pt>
    <dgm:pt modelId="{A72552B1-9973-4667-ABE9-0A302ED702B3}" type="pres">
      <dgm:prSet presAssocID="{080BD495-D3CA-40F7-ADAE-6E6054838A2C}" presName="bkgdShape" presStyleLbl="node1" presStyleIdx="5" presStyleCnt="6"/>
      <dgm:spPr/>
    </dgm:pt>
    <dgm:pt modelId="{B140E115-96B1-4BF8-82A5-933047DC7EA5}" type="pres">
      <dgm:prSet presAssocID="{080BD495-D3CA-40F7-ADAE-6E6054838A2C}" presName="nodeTx" presStyleLbl="node1" presStyleIdx="5" presStyleCnt="6">
        <dgm:presLayoutVars>
          <dgm:bulletEnabled val="1"/>
        </dgm:presLayoutVars>
      </dgm:prSet>
      <dgm:spPr/>
    </dgm:pt>
    <dgm:pt modelId="{B23B0993-F164-473D-AB99-2F6FB8405A64}" type="pres">
      <dgm:prSet presAssocID="{080BD495-D3CA-40F7-ADAE-6E6054838A2C}" presName="invisiNode" presStyleLbl="node1" presStyleIdx="5" presStyleCnt="6"/>
      <dgm:spPr/>
    </dgm:pt>
    <dgm:pt modelId="{549DD6DF-D7B8-4983-8227-A81F2E3BE778}" type="pres">
      <dgm:prSet presAssocID="{080BD495-D3CA-40F7-ADAE-6E6054838A2C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80746A02-4F43-41C6-9901-CDCAF5EF00A7}" type="presOf" srcId="{741375A1-651C-49FA-984B-75F78DC8ACF0}" destId="{EAC88D69-B038-4E7A-A282-C11060DEEEB9}" srcOrd="0" destOrd="0" presId="urn:microsoft.com/office/officeart/2005/8/layout/hList7"/>
    <dgm:cxn modelId="{63EDE903-75C8-4FC7-BD54-628B88C79C59}" type="presOf" srcId="{775C4B31-2CE4-405E-8FBE-A6C8F304564F}" destId="{D4AE8746-4351-470D-8976-ABF041F909A7}" srcOrd="0" destOrd="0" presId="urn:microsoft.com/office/officeart/2005/8/layout/hList7"/>
    <dgm:cxn modelId="{0635090A-B4CB-4E98-B373-2A336D77EB28}" type="presOf" srcId="{A082DA1B-2EA0-4C1F-B7EE-CBF8FE3A96B5}" destId="{7822B9E3-DB6C-44B8-B505-A4ABC98E44AB}" srcOrd="0" destOrd="0" presId="urn:microsoft.com/office/officeart/2005/8/layout/hList7"/>
    <dgm:cxn modelId="{16F3EB0B-C620-4834-97B6-890ED1DA501C}" srcId="{405A309F-A559-4A15-9D63-0BF9E6C4765E}" destId="{773C6532-F2C2-4A2F-909C-B627513274F4}" srcOrd="3" destOrd="0" parTransId="{8146124A-9EFE-45B5-84DD-599A0DE605D0}" sibTransId="{A082DA1B-2EA0-4C1F-B7EE-CBF8FE3A96B5}"/>
    <dgm:cxn modelId="{97219B0E-6AB8-4BC8-A5B9-62690C7BB9D4}" type="presOf" srcId="{775C4B31-2CE4-405E-8FBE-A6C8F304564F}" destId="{36111681-F810-498F-910A-C32C198C3EAF}" srcOrd="1" destOrd="0" presId="urn:microsoft.com/office/officeart/2005/8/layout/hList7"/>
    <dgm:cxn modelId="{26F96A0F-0BBF-4AD2-89AF-3BEE23CE7396}" type="presOf" srcId="{3D1DA85A-ADCA-4C0D-8990-B956D0B701BE}" destId="{D58E8AD3-DEC6-4940-843E-470108ACC686}" srcOrd="0" destOrd="0" presId="urn:microsoft.com/office/officeart/2005/8/layout/hList7"/>
    <dgm:cxn modelId="{80A64F10-D2DC-47E3-8C11-668521D1D0F3}" srcId="{405A309F-A559-4A15-9D63-0BF9E6C4765E}" destId="{775C4B31-2CE4-405E-8FBE-A6C8F304564F}" srcOrd="0" destOrd="0" parTransId="{6AF90034-4242-4203-A0EB-FA64B0743BA4}" sibTransId="{4774BE07-4C54-474C-915A-4780FD048A94}"/>
    <dgm:cxn modelId="{D2B5F533-0D6A-4F6B-B2BF-8725D42A4EB0}" type="presOf" srcId="{405A309F-A559-4A15-9D63-0BF9E6C4765E}" destId="{5525CE2D-EEA7-4582-A395-4A6788496862}" srcOrd="0" destOrd="0" presId="urn:microsoft.com/office/officeart/2005/8/layout/hList7"/>
    <dgm:cxn modelId="{3B82AF35-1420-4FED-840E-F2C644BBE859}" type="presOf" srcId="{773C6532-F2C2-4A2F-909C-B627513274F4}" destId="{9BC9229A-4744-4D53-9312-023BBFDCF729}" srcOrd="0" destOrd="0" presId="urn:microsoft.com/office/officeart/2005/8/layout/hList7"/>
    <dgm:cxn modelId="{3D290640-3779-4F3C-874C-C1B7DEF24DB0}" srcId="{405A309F-A559-4A15-9D63-0BF9E6C4765E}" destId="{40A6D62D-8720-4528-BBD2-7350F48E7C8C}" srcOrd="2" destOrd="0" parTransId="{C86ADE0B-24AB-4CFD-B5BE-04373B309E3D}" sibTransId="{319F7AEC-DB7D-4743-A6F9-37F99C4E78D6}"/>
    <dgm:cxn modelId="{29CBA45B-0245-434F-994D-550674088B69}" type="presOf" srcId="{40A6D62D-8720-4528-BBD2-7350F48E7C8C}" destId="{F6BA5F90-5C6A-4BA3-8FCB-8B9272A38AEE}" srcOrd="1" destOrd="0" presId="urn:microsoft.com/office/officeart/2005/8/layout/hList7"/>
    <dgm:cxn modelId="{60519745-13D9-4CAF-A59D-9A8A88A3854D}" type="presOf" srcId="{080BD495-D3CA-40F7-ADAE-6E6054838A2C}" destId="{A72552B1-9973-4667-ABE9-0A302ED702B3}" srcOrd="0" destOrd="0" presId="urn:microsoft.com/office/officeart/2005/8/layout/hList7"/>
    <dgm:cxn modelId="{788B3369-CEA5-403D-B056-A44879FB420C}" type="presOf" srcId="{71C1313A-D4B4-4A73-BCAC-3C601FE1B58F}" destId="{A460792C-9C79-424E-AFB1-A29E310513D6}" srcOrd="0" destOrd="0" presId="urn:microsoft.com/office/officeart/2005/8/layout/hList7"/>
    <dgm:cxn modelId="{AB98984F-66ED-4A17-82CE-39753147A317}" type="presOf" srcId="{80FF1300-F9DF-470F-8D2F-811EF5ADE676}" destId="{179E8E78-6D87-4C53-A2DC-D60FECFE90CE}" srcOrd="0" destOrd="0" presId="urn:microsoft.com/office/officeart/2005/8/layout/hList7"/>
    <dgm:cxn modelId="{D96C7583-7380-4021-A128-14DACB1CEF80}" type="presOf" srcId="{4774BE07-4C54-474C-915A-4780FD048A94}" destId="{75AF8BF2-F94E-4E54-8935-D007B5B328E6}" srcOrd="0" destOrd="0" presId="urn:microsoft.com/office/officeart/2005/8/layout/hList7"/>
    <dgm:cxn modelId="{D98D4E9C-1C22-4FEC-A231-3BCB1090B950}" srcId="{405A309F-A559-4A15-9D63-0BF9E6C4765E}" destId="{080BD495-D3CA-40F7-ADAE-6E6054838A2C}" srcOrd="5" destOrd="0" parTransId="{EF1D6155-FA17-4D58-B060-5F48B6165CC4}" sibTransId="{F0A2E600-37F1-4416-A2FF-CF787C28E422}"/>
    <dgm:cxn modelId="{06915DA9-7703-4E8C-B670-C9118DB962F1}" type="presOf" srcId="{80FF1300-F9DF-470F-8D2F-811EF5ADE676}" destId="{D9821E48-B109-46FD-B204-E8AFE01F4794}" srcOrd="1" destOrd="0" presId="urn:microsoft.com/office/officeart/2005/8/layout/hList7"/>
    <dgm:cxn modelId="{8C785FAE-4892-4CF3-BBEF-D150774F8922}" srcId="{405A309F-A559-4A15-9D63-0BF9E6C4765E}" destId="{80FF1300-F9DF-470F-8D2F-811EF5ADE676}" srcOrd="4" destOrd="0" parTransId="{5D974A59-6ED9-427B-AAF8-266F009FA43F}" sibTransId="{3D1DA85A-ADCA-4C0D-8990-B956D0B701BE}"/>
    <dgm:cxn modelId="{088DC6BF-E5E2-4F20-84DF-7A069AB73EB4}" type="presOf" srcId="{773C6532-F2C2-4A2F-909C-B627513274F4}" destId="{ED0BD334-CBC0-4ADA-81FE-D39BF4051B3D}" srcOrd="1" destOrd="0" presId="urn:microsoft.com/office/officeart/2005/8/layout/hList7"/>
    <dgm:cxn modelId="{03EA50C0-4C2F-4308-8533-805F357C06F3}" srcId="{405A309F-A559-4A15-9D63-0BF9E6C4765E}" destId="{741375A1-651C-49FA-984B-75F78DC8ACF0}" srcOrd="1" destOrd="0" parTransId="{64FDB8A8-EEE2-4555-9119-90FDF18B6E81}" sibTransId="{71C1313A-D4B4-4A73-BCAC-3C601FE1B58F}"/>
    <dgm:cxn modelId="{566217E4-EF58-42BF-8D19-80056A27EE48}" type="presOf" srcId="{40A6D62D-8720-4528-BBD2-7350F48E7C8C}" destId="{34DF55C2-1A22-472E-8774-DAA65CF50235}" srcOrd="0" destOrd="0" presId="urn:microsoft.com/office/officeart/2005/8/layout/hList7"/>
    <dgm:cxn modelId="{6C5010EF-86F5-4FC8-A19C-BCEF9A24D501}" type="presOf" srcId="{080BD495-D3CA-40F7-ADAE-6E6054838A2C}" destId="{B140E115-96B1-4BF8-82A5-933047DC7EA5}" srcOrd="1" destOrd="0" presId="urn:microsoft.com/office/officeart/2005/8/layout/hList7"/>
    <dgm:cxn modelId="{2645A1F4-3999-4A74-B1B8-FEFFF38533E2}" type="presOf" srcId="{741375A1-651C-49FA-984B-75F78DC8ACF0}" destId="{8E5146C2-17ED-415F-9E50-77BE738A1023}" srcOrd="1" destOrd="0" presId="urn:microsoft.com/office/officeart/2005/8/layout/hList7"/>
    <dgm:cxn modelId="{4CB585FE-0C97-4E98-AF7C-69955196AA0B}" type="presOf" srcId="{319F7AEC-DB7D-4743-A6F9-37F99C4E78D6}" destId="{E1535BE0-1A59-4317-9C5F-7A5121E0C3FD}" srcOrd="0" destOrd="0" presId="urn:microsoft.com/office/officeart/2005/8/layout/hList7"/>
    <dgm:cxn modelId="{36C10F8E-D609-4026-BE7E-08B1BD414782}" type="presParOf" srcId="{5525CE2D-EEA7-4582-A395-4A6788496862}" destId="{4B9D3CB8-40EB-4FF1-B818-D896275DB2DF}" srcOrd="0" destOrd="0" presId="urn:microsoft.com/office/officeart/2005/8/layout/hList7"/>
    <dgm:cxn modelId="{99B96B20-AF39-4810-A2F3-21A89796D6DC}" type="presParOf" srcId="{5525CE2D-EEA7-4582-A395-4A6788496862}" destId="{6C58B567-7B6B-4624-9282-0243EDA0D541}" srcOrd="1" destOrd="0" presId="urn:microsoft.com/office/officeart/2005/8/layout/hList7"/>
    <dgm:cxn modelId="{BF8C889A-0AA0-46A9-840B-8BAB3B3A2756}" type="presParOf" srcId="{6C58B567-7B6B-4624-9282-0243EDA0D541}" destId="{E0737613-DE05-4BF4-9C8F-DCA946192610}" srcOrd="0" destOrd="0" presId="urn:microsoft.com/office/officeart/2005/8/layout/hList7"/>
    <dgm:cxn modelId="{ED30C2DA-D52C-43A9-96C5-97B68AE46A5A}" type="presParOf" srcId="{E0737613-DE05-4BF4-9C8F-DCA946192610}" destId="{D4AE8746-4351-470D-8976-ABF041F909A7}" srcOrd="0" destOrd="0" presId="urn:microsoft.com/office/officeart/2005/8/layout/hList7"/>
    <dgm:cxn modelId="{17658193-1718-4771-9745-8B49D814D34A}" type="presParOf" srcId="{E0737613-DE05-4BF4-9C8F-DCA946192610}" destId="{36111681-F810-498F-910A-C32C198C3EAF}" srcOrd="1" destOrd="0" presId="urn:microsoft.com/office/officeart/2005/8/layout/hList7"/>
    <dgm:cxn modelId="{A667D58E-E95D-426A-9052-71136BE542F1}" type="presParOf" srcId="{E0737613-DE05-4BF4-9C8F-DCA946192610}" destId="{7D231BC1-E39E-42FC-8680-18E556042FF9}" srcOrd="2" destOrd="0" presId="urn:microsoft.com/office/officeart/2005/8/layout/hList7"/>
    <dgm:cxn modelId="{45EE1D1C-EED2-4A91-AA04-1A501C66EFC3}" type="presParOf" srcId="{E0737613-DE05-4BF4-9C8F-DCA946192610}" destId="{A3FA56E3-1957-46DC-B948-3AAD881997A1}" srcOrd="3" destOrd="0" presId="urn:microsoft.com/office/officeart/2005/8/layout/hList7"/>
    <dgm:cxn modelId="{1ADDB56D-C2ED-4F8A-89B4-2E9F4666C547}" type="presParOf" srcId="{6C58B567-7B6B-4624-9282-0243EDA0D541}" destId="{75AF8BF2-F94E-4E54-8935-D007B5B328E6}" srcOrd="1" destOrd="0" presId="urn:microsoft.com/office/officeart/2005/8/layout/hList7"/>
    <dgm:cxn modelId="{913E4B61-99C4-4251-88A3-2C60E6AE71D9}" type="presParOf" srcId="{6C58B567-7B6B-4624-9282-0243EDA0D541}" destId="{7F0E8A65-1AAA-4761-9772-579A596E3A62}" srcOrd="2" destOrd="0" presId="urn:microsoft.com/office/officeart/2005/8/layout/hList7"/>
    <dgm:cxn modelId="{C81617FC-83F9-4667-9458-CA93B4D84E52}" type="presParOf" srcId="{7F0E8A65-1AAA-4761-9772-579A596E3A62}" destId="{EAC88D69-B038-4E7A-A282-C11060DEEEB9}" srcOrd="0" destOrd="0" presId="urn:microsoft.com/office/officeart/2005/8/layout/hList7"/>
    <dgm:cxn modelId="{9A5B2501-0488-483A-866D-6703CF08DB2B}" type="presParOf" srcId="{7F0E8A65-1AAA-4761-9772-579A596E3A62}" destId="{8E5146C2-17ED-415F-9E50-77BE738A1023}" srcOrd="1" destOrd="0" presId="urn:microsoft.com/office/officeart/2005/8/layout/hList7"/>
    <dgm:cxn modelId="{024F71C2-AD77-465B-AF9E-3F46AA4823B7}" type="presParOf" srcId="{7F0E8A65-1AAA-4761-9772-579A596E3A62}" destId="{4AA22A3A-5DFD-4979-824E-C3843B6EC8D2}" srcOrd="2" destOrd="0" presId="urn:microsoft.com/office/officeart/2005/8/layout/hList7"/>
    <dgm:cxn modelId="{9CBDA7BB-D580-48AE-BF44-72577BAE5311}" type="presParOf" srcId="{7F0E8A65-1AAA-4761-9772-579A596E3A62}" destId="{066B0D2E-65F1-437D-B75F-A6F7F15CC3C6}" srcOrd="3" destOrd="0" presId="urn:microsoft.com/office/officeart/2005/8/layout/hList7"/>
    <dgm:cxn modelId="{0FB0F8DE-38DA-433C-B2D8-FAA00823ABF3}" type="presParOf" srcId="{6C58B567-7B6B-4624-9282-0243EDA0D541}" destId="{A460792C-9C79-424E-AFB1-A29E310513D6}" srcOrd="3" destOrd="0" presId="urn:microsoft.com/office/officeart/2005/8/layout/hList7"/>
    <dgm:cxn modelId="{C64801C7-3FB6-45D1-9F54-99CE8AF98CB2}" type="presParOf" srcId="{6C58B567-7B6B-4624-9282-0243EDA0D541}" destId="{F943CC7A-AF51-46DE-94E8-703C9DA9B04D}" srcOrd="4" destOrd="0" presId="urn:microsoft.com/office/officeart/2005/8/layout/hList7"/>
    <dgm:cxn modelId="{8A9C1E43-1076-471F-949D-18EAF6BA7BFA}" type="presParOf" srcId="{F943CC7A-AF51-46DE-94E8-703C9DA9B04D}" destId="{34DF55C2-1A22-472E-8774-DAA65CF50235}" srcOrd="0" destOrd="0" presId="urn:microsoft.com/office/officeart/2005/8/layout/hList7"/>
    <dgm:cxn modelId="{3FDF8DB8-35A3-4016-B904-DBA88C70E611}" type="presParOf" srcId="{F943CC7A-AF51-46DE-94E8-703C9DA9B04D}" destId="{F6BA5F90-5C6A-4BA3-8FCB-8B9272A38AEE}" srcOrd="1" destOrd="0" presId="urn:microsoft.com/office/officeart/2005/8/layout/hList7"/>
    <dgm:cxn modelId="{6DF823CC-1307-4A6F-99D3-E95251697125}" type="presParOf" srcId="{F943CC7A-AF51-46DE-94E8-703C9DA9B04D}" destId="{F195C904-A2ED-4443-8D64-987A83063976}" srcOrd="2" destOrd="0" presId="urn:microsoft.com/office/officeart/2005/8/layout/hList7"/>
    <dgm:cxn modelId="{25F39AC6-3D7A-4EDC-8319-C21E4BC4F7DA}" type="presParOf" srcId="{F943CC7A-AF51-46DE-94E8-703C9DA9B04D}" destId="{EC0C5228-72CB-4D7C-9A92-534AAEF2F57B}" srcOrd="3" destOrd="0" presId="urn:microsoft.com/office/officeart/2005/8/layout/hList7"/>
    <dgm:cxn modelId="{F0669439-9D5E-411F-8D50-72EF9D7005EB}" type="presParOf" srcId="{6C58B567-7B6B-4624-9282-0243EDA0D541}" destId="{E1535BE0-1A59-4317-9C5F-7A5121E0C3FD}" srcOrd="5" destOrd="0" presId="urn:microsoft.com/office/officeart/2005/8/layout/hList7"/>
    <dgm:cxn modelId="{7127ACEE-B0D4-46D2-BA40-A59CD543034B}" type="presParOf" srcId="{6C58B567-7B6B-4624-9282-0243EDA0D541}" destId="{3AEDBBEB-A144-4FB5-AAF0-F642959C7F14}" srcOrd="6" destOrd="0" presId="urn:microsoft.com/office/officeart/2005/8/layout/hList7"/>
    <dgm:cxn modelId="{9E523B0C-C158-40D1-A7AF-EFB54A3DC198}" type="presParOf" srcId="{3AEDBBEB-A144-4FB5-AAF0-F642959C7F14}" destId="{9BC9229A-4744-4D53-9312-023BBFDCF729}" srcOrd="0" destOrd="0" presId="urn:microsoft.com/office/officeart/2005/8/layout/hList7"/>
    <dgm:cxn modelId="{F9E04DCE-2460-45F2-B603-86A191634339}" type="presParOf" srcId="{3AEDBBEB-A144-4FB5-AAF0-F642959C7F14}" destId="{ED0BD334-CBC0-4ADA-81FE-D39BF4051B3D}" srcOrd="1" destOrd="0" presId="urn:microsoft.com/office/officeart/2005/8/layout/hList7"/>
    <dgm:cxn modelId="{40023AA8-EF40-454B-A2E1-253937A5D1D3}" type="presParOf" srcId="{3AEDBBEB-A144-4FB5-AAF0-F642959C7F14}" destId="{7BB0486E-D433-4DB6-9305-6D1FDBB4928B}" srcOrd="2" destOrd="0" presId="urn:microsoft.com/office/officeart/2005/8/layout/hList7"/>
    <dgm:cxn modelId="{DF9E3050-BD1E-4042-A2A1-84A1FE7132BA}" type="presParOf" srcId="{3AEDBBEB-A144-4FB5-AAF0-F642959C7F14}" destId="{AD0A72B4-DE14-4DE2-849E-6EA8E647CC23}" srcOrd="3" destOrd="0" presId="urn:microsoft.com/office/officeart/2005/8/layout/hList7"/>
    <dgm:cxn modelId="{CFFAC686-9F22-44C3-ACE9-1DB3CD5FF57E}" type="presParOf" srcId="{6C58B567-7B6B-4624-9282-0243EDA0D541}" destId="{7822B9E3-DB6C-44B8-B505-A4ABC98E44AB}" srcOrd="7" destOrd="0" presId="urn:microsoft.com/office/officeart/2005/8/layout/hList7"/>
    <dgm:cxn modelId="{C143AD88-6849-4625-8BB4-5DDE0795EE6C}" type="presParOf" srcId="{6C58B567-7B6B-4624-9282-0243EDA0D541}" destId="{208EA6E1-D706-49C0-8D71-CB7A484CDD96}" srcOrd="8" destOrd="0" presId="urn:microsoft.com/office/officeart/2005/8/layout/hList7"/>
    <dgm:cxn modelId="{CF84993E-BF55-46B5-AF3A-FA502CB99465}" type="presParOf" srcId="{208EA6E1-D706-49C0-8D71-CB7A484CDD96}" destId="{179E8E78-6D87-4C53-A2DC-D60FECFE90CE}" srcOrd="0" destOrd="0" presId="urn:microsoft.com/office/officeart/2005/8/layout/hList7"/>
    <dgm:cxn modelId="{EC8D5CDF-918E-48CD-860A-AA2A71ED5F05}" type="presParOf" srcId="{208EA6E1-D706-49C0-8D71-CB7A484CDD96}" destId="{D9821E48-B109-46FD-B204-E8AFE01F4794}" srcOrd="1" destOrd="0" presId="urn:microsoft.com/office/officeart/2005/8/layout/hList7"/>
    <dgm:cxn modelId="{4690D00B-0137-4873-85AD-F89C77D5D572}" type="presParOf" srcId="{208EA6E1-D706-49C0-8D71-CB7A484CDD96}" destId="{68244EEF-D5A9-45E8-877E-7B21A13F2926}" srcOrd="2" destOrd="0" presId="urn:microsoft.com/office/officeart/2005/8/layout/hList7"/>
    <dgm:cxn modelId="{68BCECBB-02A7-4926-9522-4015EE47F806}" type="presParOf" srcId="{208EA6E1-D706-49C0-8D71-CB7A484CDD96}" destId="{4159A219-A1B0-4ED4-9166-4499A8B4AA7C}" srcOrd="3" destOrd="0" presId="urn:microsoft.com/office/officeart/2005/8/layout/hList7"/>
    <dgm:cxn modelId="{54D20C2A-7270-4D19-8208-87C24F5658BB}" type="presParOf" srcId="{6C58B567-7B6B-4624-9282-0243EDA0D541}" destId="{D58E8AD3-DEC6-4940-843E-470108ACC686}" srcOrd="9" destOrd="0" presId="urn:microsoft.com/office/officeart/2005/8/layout/hList7"/>
    <dgm:cxn modelId="{657878D2-CF6F-45AA-B04A-DFC6822FC024}" type="presParOf" srcId="{6C58B567-7B6B-4624-9282-0243EDA0D541}" destId="{CE4C5867-ECA1-4DDB-A160-8172C85A628A}" srcOrd="10" destOrd="0" presId="urn:microsoft.com/office/officeart/2005/8/layout/hList7"/>
    <dgm:cxn modelId="{867FAA82-9DE4-4670-A8B2-C15DB9C51B99}" type="presParOf" srcId="{CE4C5867-ECA1-4DDB-A160-8172C85A628A}" destId="{A72552B1-9973-4667-ABE9-0A302ED702B3}" srcOrd="0" destOrd="0" presId="urn:microsoft.com/office/officeart/2005/8/layout/hList7"/>
    <dgm:cxn modelId="{10790BF4-1351-438C-97CD-B5F601DD322F}" type="presParOf" srcId="{CE4C5867-ECA1-4DDB-A160-8172C85A628A}" destId="{B140E115-96B1-4BF8-82A5-933047DC7EA5}" srcOrd="1" destOrd="0" presId="urn:microsoft.com/office/officeart/2005/8/layout/hList7"/>
    <dgm:cxn modelId="{B1B922EA-C971-44A5-A2C8-170C8D3BCB8B}" type="presParOf" srcId="{CE4C5867-ECA1-4DDB-A160-8172C85A628A}" destId="{B23B0993-F164-473D-AB99-2F6FB8405A64}" srcOrd="2" destOrd="0" presId="urn:microsoft.com/office/officeart/2005/8/layout/hList7"/>
    <dgm:cxn modelId="{173D8A96-35CD-4E1E-AAAA-551832EFB95F}" type="presParOf" srcId="{CE4C5867-ECA1-4DDB-A160-8172C85A628A}" destId="{549DD6DF-D7B8-4983-8227-A81F2E3BE77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102D54-FDFC-4B09-BE0D-9D332B5CDEB7}" type="doc">
      <dgm:prSet loTypeId="urn:microsoft.com/office/officeart/2005/8/layout/list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1A7C3514-0490-4FEE-B683-830BFC93D246}">
      <dgm:prSet phldrT="[Text]" custT="1"/>
      <dgm:spPr>
        <a:solidFill>
          <a:schemeClr val="bg1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autodeterminación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es un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derecho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de cada persona para el logro de sus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objetivos personales</a:t>
          </a:r>
        </a:p>
      </dgm:t>
    </dgm:pt>
    <dgm:pt modelId="{25D0B532-68B6-4D93-A7AA-F923CAD60DCB}" type="parTrans" cxnId="{DA96FCC7-7055-4F1E-8072-9C2EB1E17AA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706E5-F70D-4959-8D07-805A7F563F6D}" type="sibTrans" cxnId="{DA96FCC7-7055-4F1E-8072-9C2EB1E17AA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EE475-D99E-41C1-BCA0-D70482C25D8C}">
      <dgm:prSet phldrT="[Text]" custT="1"/>
      <dgm:spPr>
        <a:solidFill>
          <a:schemeClr val="bg1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de las organizaciones de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Plena inclusión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incluye la atención a las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necesidades</a:t>
          </a:r>
          <a:r>
            <a:rPr lang="es-ES" sz="16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y las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expectativas</a:t>
          </a:r>
          <a:r>
            <a:rPr lang="es-ES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del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sistema familiar</a:t>
          </a:r>
          <a:r>
            <a:rPr lang="es-ES" sz="16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y su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percepción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respecto a los apoyos recibidos y a su calidad de vida</a:t>
          </a:r>
        </a:p>
      </dgm:t>
    </dgm:pt>
    <dgm:pt modelId="{0D629BF8-8A3C-4653-B9D5-7C4D99567A8E}" type="parTrans" cxnId="{78C11394-D93D-4310-BDB2-CE4E58C475C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A2815-39D1-47FF-805B-E94B9E7D7F62}" type="sibTrans" cxnId="{78C11394-D93D-4310-BDB2-CE4E58C475C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5416A-483F-40B5-93BD-CFEE004B563B}">
      <dgm:prSet phldrT="[Text]" custT="1"/>
      <dgm:spPr>
        <a:solidFill>
          <a:schemeClr val="bg1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stión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de las organizaciones de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Plena inclusión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deben estar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orientadas a los resultados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y en constante proceso de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innovación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incremental o rupturista</a:t>
          </a:r>
        </a:p>
      </dgm:t>
    </dgm:pt>
    <dgm:pt modelId="{896B3343-BC41-48DD-B93D-CD76D040E3CD}" type="parTrans" cxnId="{EC36C466-EABC-4C11-AA8A-B9326879623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CC189-FF79-4259-A4FF-7755517D40DD}" type="sibTrans" cxnId="{EC36C466-EABC-4C11-AA8A-B9326879623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71070-5034-4A52-A27A-BA5BF4991D05}">
      <dgm:prSet custT="1"/>
      <dgm:spPr>
        <a:solidFill>
          <a:schemeClr val="bg1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Ética,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basada en el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Código Ético de Plena inclusión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y en los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s-E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b="1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principios de la Bioética</a:t>
          </a:r>
          <a:r>
            <a:rPr lang="es-E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s-E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debe estar integrada en la gestión y en toda actuación de las organizaciones de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Plena inclusión</a:t>
          </a:r>
        </a:p>
      </dgm:t>
    </dgm:pt>
    <dgm:pt modelId="{FDB4FB29-880E-4971-9EAA-62E5628309A9}" type="parTrans" cxnId="{D528C54F-AB43-492E-AA45-53D4976553E3}">
      <dgm:prSet/>
      <dgm:spPr/>
      <dgm:t>
        <a:bodyPr/>
        <a:lstStyle/>
        <a:p>
          <a:endParaRPr lang="es-ES" sz="1600"/>
        </a:p>
      </dgm:t>
    </dgm:pt>
    <dgm:pt modelId="{7CEEC6B8-BA27-43AF-880A-FB1C379A55D2}" type="sibTrans" cxnId="{D528C54F-AB43-492E-AA45-53D4976553E3}">
      <dgm:prSet/>
      <dgm:spPr/>
      <dgm:t>
        <a:bodyPr/>
        <a:lstStyle/>
        <a:p>
          <a:endParaRPr lang="es-ES" sz="1600"/>
        </a:p>
      </dgm:t>
    </dgm:pt>
    <dgm:pt modelId="{1E6F1131-7C9D-468B-B133-7F21E154EDC3}" type="pres">
      <dgm:prSet presAssocID="{90102D54-FDFC-4B09-BE0D-9D332B5CDEB7}" presName="linear" presStyleCnt="0">
        <dgm:presLayoutVars>
          <dgm:dir/>
          <dgm:animLvl val="lvl"/>
          <dgm:resizeHandles val="exact"/>
        </dgm:presLayoutVars>
      </dgm:prSet>
      <dgm:spPr/>
    </dgm:pt>
    <dgm:pt modelId="{05E629E9-0CE6-4CCB-97E1-235FB45E7A10}" type="pres">
      <dgm:prSet presAssocID="{1A7C3514-0490-4FEE-B683-830BFC93D246}" presName="parentLin" presStyleCnt="0"/>
      <dgm:spPr/>
    </dgm:pt>
    <dgm:pt modelId="{8DED1AD4-1AB1-4262-A13E-3F018ED97B46}" type="pres">
      <dgm:prSet presAssocID="{1A7C3514-0490-4FEE-B683-830BFC93D246}" presName="parentLeftMargin" presStyleLbl="node1" presStyleIdx="0" presStyleCnt="4"/>
      <dgm:spPr/>
    </dgm:pt>
    <dgm:pt modelId="{59A7979F-FD07-4E32-8083-02DF4E4E71F9}" type="pres">
      <dgm:prSet presAssocID="{1A7C3514-0490-4FEE-B683-830BFC93D246}" presName="parentText" presStyleLbl="node1" presStyleIdx="0" presStyleCnt="4" custScaleX="97671" custScaleY="113650">
        <dgm:presLayoutVars>
          <dgm:chMax val="0"/>
          <dgm:bulletEnabled val="1"/>
        </dgm:presLayoutVars>
      </dgm:prSet>
      <dgm:spPr/>
    </dgm:pt>
    <dgm:pt modelId="{3D7791E9-D82F-4322-BAE4-B919080D9ADC}" type="pres">
      <dgm:prSet presAssocID="{1A7C3514-0490-4FEE-B683-830BFC93D246}" presName="negativeSpace" presStyleCnt="0"/>
      <dgm:spPr/>
    </dgm:pt>
    <dgm:pt modelId="{07128192-51AC-4274-AA4A-A2C20DE68A99}" type="pres">
      <dgm:prSet presAssocID="{1A7C3514-0490-4FEE-B683-830BFC93D246}" presName="childText" presStyleLbl="conFgAcc1" presStyleIdx="0" presStyleCnt="4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D38A4F91-D142-48AF-B43B-C293C93DDF22}" type="pres">
      <dgm:prSet presAssocID="{53E706E5-F70D-4959-8D07-805A7F563F6D}" presName="spaceBetweenRectangles" presStyleCnt="0"/>
      <dgm:spPr/>
    </dgm:pt>
    <dgm:pt modelId="{7164FA78-90B1-4392-93E3-EA52A6AB7796}" type="pres">
      <dgm:prSet presAssocID="{AB1EE475-D99E-41C1-BCA0-D70482C25D8C}" presName="parentLin" presStyleCnt="0"/>
      <dgm:spPr/>
    </dgm:pt>
    <dgm:pt modelId="{58081577-0C27-4D46-A5BD-A450B6539E5A}" type="pres">
      <dgm:prSet presAssocID="{AB1EE475-D99E-41C1-BCA0-D70482C25D8C}" presName="parentLeftMargin" presStyleLbl="node1" presStyleIdx="0" presStyleCnt="4"/>
      <dgm:spPr/>
    </dgm:pt>
    <dgm:pt modelId="{699D1F39-E62C-43D6-BFE7-119B322F3FD7}" type="pres">
      <dgm:prSet presAssocID="{AB1EE475-D99E-41C1-BCA0-D70482C25D8C}" presName="parentText" presStyleLbl="node1" presStyleIdx="1" presStyleCnt="4" custScaleX="132735" custScaleY="181564">
        <dgm:presLayoutVars>
          <dgm:chMax val="0"/>
          <dgm:bulletEnabled val="1"/>
        </dgm:presLayoutVars>
      </dgm:prSet>
      <dgm:spPr/>
    </dgm:pt>
    <dgm:pt modelId="{1464F2AE-5615-4F19-BF80-66070D837339}" type="pres">
      <dgm:prSet presAssocID="{AB1EE475-D99E-41C1-BCA0-D70482C25D8C}" presName="negativeSpace" presStyleCnt="0"/>
      <dgm:spPr/>
    </dgm:pt>
    <dgm:pt modelId="{E815ECC7-E5E1-41AC-AC82-EFB94DFA9954}" type="pres">
      <dgm:prSet presAssocID="{AB1EE475-D99E-41C1-BCA0-D70482C25D8C}" presName="childText" presStyleLbl="conFgAcc1" presStyleIdx="1" presStyleCnt="4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447FC7F2-9FE3-4E90-9BF2-BAC302C38183}" type="pres">
      <dgm:prSet presAssocID="{66AA2815-39D1-47FF-805B-E94B9E7D7F62}" presName="spaceBetweenRectangles" presStyleCnt="0"/>
      <dgm:spPr/>
    </dgm:pt>
    <dgm:pt modelId="{BD350D43-84F7-41C5-A08C-C9FEBF5F124E}" type="pres">
      <dgm:prSet presAssocID="{1695416A-483F-40B5-93BD-CFEE004B563B}" presName="parentLin" presStyleCnt="0"/>
      <dgm:spPr/>
    </dgm:pt>
    <dgm:pt modelId="{8C1C0FBE-B82B-418E-BE7B-558417C27686}" type="pres">
      <dgm:prSet presAssocID="{1695416A-483F-40B5-93BD-CFEE004B563B}" presName="parentLeftMargin" presStyleLbl="node1" presStyleIdx="1" presStyleCnt="4"/>
      <dgm:spPr/>
    </dgm:pt>
    <dgm:pt modelId="{6F2C0D69-0773-434C-A51E-D47701E63AAA}" type="pres">
      <dgm:prSet presAssocID="{1695416A-483F-40B5-93BD-CFEE004B563B}" presName="parentText" presStyleLbl="node1" presStyleIdx="2" presStyleCnt="4" custScaleX="111809" custScaleY="158381">
        <dgm:presLayoutVars>
          <dgm:chMax val="0"/>
          <dgm:bulletEnabled val="1"/>
        </dgm:presLayoutVars>
      </dgm:prSet>
      <dgm:spPr/>
    </dgm:pt>
    <dgm:pt modelId="{7C454D58-4F38-47BC-9D22-CE388C165303}" type="pres">
      <dgm:prSet presAssocID="{1695416A-483F-40B5-93BD-CFEE004B563B}" presName="negativeSpace" presStyleCnt="0"/>
      <dgm:spPr/>
    </dgm:pt>
    <dgm:pt modelId="{A024C706-0808-46EE-BC7D-AB128EC97E32}" type="pres">
      <dgm:prSet presAssocID="{1695416A-483F-40B5-93BD-CFEE004B563B}" presName="childText" presStyleLbl="conFgAcc1" presStyleIdx="2" presStyleCnt="4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2060B302-E7EB-497A-B386-F9BE6E6FDC0D}" type="pres">
      <dgm:prSet presAssocID="{463CC189-FF79-4259-A4FF-7755517D40DD}" presName="spaceBetweenRectangles" presStyleCnt="0"/>
      <dgm:spPr/>
    </dgm:pt>
    <dgm:pt modelId="{A9F70928-B056-436F-9878-3B7485010EA3}" type="pres">
      <dgm:prSet presAssocID="{22C71070-5034-4A52-A27A-BA5BF4991D05}" presName="parentLin" presStyleCnt="0"/>
      <dgm:spPr/>
    </dgm:pt>
    <dgm:pt modelId="{9E7D352E-C134-46F1-8E28-3289591D61ED}" type="pres">
      <dgm:prSet presAssocID="{22C71070-5034-4A52-A27A-BA5BF4991D05}" presName="parentLeftMargin" presStyleLbl="node1" presStyleIdx="2" presStyleCnt="4"/>
      <dgm:spPr/>
    </dgm:pt>
    <dgm:pt modelId="{5CAA81C4-E523-4C53-8D4F-002C4E24C32F}" type="pres">
      <dgm:prSet presAssocID="{22C71070-5034-4A52-A27A-BA5BF4991D05}" presName="parentText" presStyleLbl="node1" presStyleIdx="3" presStyleCnt="4" custScaleX="132059" custScaleY="175332">
        <dgm:presLayoutVars>
          <dgm:chMax val="0"/>
          <dgm:bulletEnabled val="1"/>
        </dgm:presLayoutVars>
      </dgm:prSet>
      <dgm:spPr/>
    </dgm:pt>
    <dgm:pt modelId="{69840556-28F0-4628-AACC-ACB620557863}" type="pres">
      <dgm:prSet presAssocID="{22C71070-5034-4A52-A27A-BA5BF4991D05}" presName="negativeSpace" presStyleCnt="0"/>
      <dgm:spPr/>
    </dgm:pt>
    <dgm:pt modelId="{108BB071-40C3-4979-ADD1-FEE1194DE218}" type="pres">
      <dgm:prSet presAssocID="{22C71070-5034-4A52-A27A-BA5BF4991D05}" presName="childText" presStyleLbl="conFgAcc1" presStyleIdx="3" presStyleCnt="4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</dgm:ptLst>
  <dgm:cxnLst>
    <dgm:cxn modelId="{B6B30804-1E55-4523-9D7B-2844873C2B95}" type="presOf" srcId="{22C71070-5034-4A52-A27A-BA5BF4991D05}" destId="{9E7D352E-C134-46F1-8E28-3289591D61ED}" srcOrd="0" destOrd="0" presId="urn:microsoft.com/office/officeart/2005/8/layout/list1"/>
    <dgm:cxn modelId="{80361E12-FAF4-4F07-9E56-832251D6BDB8}" type="presOf" srcId="{1A7C3514-0490-4FEE-B683-830BFC93D246}" destId="{8DED1AD4-1AB1-4262-A13E-3F018ED97B46}" srcOrd="0" destOrd="0" presId="urn:microsoft.com/office/officeart/2005/8/layout/list1"/>
    <dgm:cxn modelId="{EC36C466-EABC-4C11-AA8A-B9326879623E}" srcId="{90102D54-FDFC-4B09-BE0D-9D332B5CDEB7}" destId="{1695416A-483F-40B5-93BD-CFEE004B563B}" srcOrd="2" destOrd="0" parTransId="{896B3343-BC41-48DD-B93D-CD76D040E3CD}" sibTransId="{463CC189-FF79-4259-A4FF-7755517D40DD}"/>
    <dgm:cxn modelId="{D528C54F-AB43-492E-AA45-53D4976553E3}" srcId="{90102D54-FDFC-4B09-BE0D-9D332B5CDEB7}" destId="{22C71070-5034-4A52-A27A-BA5BF4991D05}" srcOrd="3" destOrd="0" parTransId="{FDB4FB29-880E-4971-9EAA-62E5628309A9}" sibTransId="{7CEEC6B8-BA27-43AF-880A-FB1C379A55D2}"/>
    <dgm:cxn modelId="{0A1B1B77-EAA0-48B9-8208-60239EBCBA5D}" type="presOf" srcId="{90102D54-FDFC-4B09-BE0D-9D332B5CDEB7}" destId="{1E6F1131-7C9D-468B-B133-7F21E154EDC3}" srcOrd="0" destOrd="0" presId="urn:microsoft.com/office/officeart/2005/8/layout/list1"/>
    <dgm:cxn modelId="{38B90186-0176-457C-A817-CB3F8CC36792}" type="presOf" srcId="{AB1EE475-D99E-41C1-BCA0-D70482C25D8C}" destId="{699D1F39-E62C-43D6-BFE7-119B322F3FD7}" srcOrd="1" destOrd="0" presId="urn:microsoft.com/office/officeart/2005/8/layout/list1"/>
    <dgm:cxn modelId="{A8118A92-1C5F-4FEE-9E89-19311F1744B6}" type="presOf" srcId="{1695416A-483F-40B5-93BD-CFEE004B563B}" destId="{6F2C0D69-0773-434C-A51E-D47701E63AAA}" srcOrd="1" destOrd="0" presId="urn:microsoft.com/office/officeart/2005/8/layout/list1"/>
    <dgm:cxn modelId="{78C11394-D93D-4310-BDB2-CE4E58C475CB}" srcId="{90102D54-FDFC-4B09-BE0D-9D332B5CDEB7}" destId="{AB1EE475-D99E-41C1-BCA0-D70482C25D8C}" srcOrd="1" destOrd="0" parTransId="{0D629BF8-8A3C-4653-B9D5-7C4D99567A8E}" sibTransId="{66AA2815-39D1-47FF-805B-E94B9E7D7F62}"/>
    <dgm:cxn modelId="{C5BBC897-0DC0-4B2F-9831-AFE7AA25F13F}" type="presOf" srcId="{1A7C3514-0490-4FEE-B683-830BFC93D246}" destId="{59A7979F-FD07-4E32-8083-02DF4E4E71F9}" srcOrd="1" destOrd="0" presId="urn:microsoft.com/office/officeart/2005/8/layout/list1"/>
    <dgm:cxn modelId="{4153E9B3-6E1F-4BAF-86C4-55592244E7A5}" type="presOf" srcId="{1695416A-483F-40B5-93BD-CFEE004B563B}" destId="{8C1C0FBE-B82B-418E-BE7B-558417C27686}" srcOrd="0" destOrd="0" presId="urn:microsoft.com/office/officeart/2005/8/layout/list1"/>
    <dgm:cxn modelId="{DA96FCC7-7055-4F1E-8072-9C2EB1E17AAD}" srcId="{90102D54-FDFC-4B09-BE0D-9D332B5CDEB7}" destId="{1A7C3514-0490-4FEE-B683-830BFC93D246}" srcOrd="0" destOrd="0" parTransId="{25D0B532-68B6-4D93-A7AA-F923CAD60DCB}" sibTransId="{53E706E5-F70D-4959-8D07-805A7F563F6D}"/>
    <dgm:cxn modelId="{A402E2D2-BC64-404D-B293-159D406946E1}" type="presOf" srcId="{AB1EE475-D99E-41C1-BCA0-D70482C25D8C}" destId="{58081577-0C27-4D46-A5BD-A450B6539E5A}" srcOrd="0" destOrd="0" presId="urn:microsoft.com/office/officeart/2005/8/layout/list1"/>
    <dgm:cxn modelId="{DCBF88E3-7942-47C1-89AA-1D56C4089A21}" type="presOf" srcId="{22C71070-5034-4A52-A27A-BA5BF4991D05}" destId="{5CAA81C4-E523-4C53-8D4F-002C4E24C32F}" srcOrd="1" destOrd="0" presId="urn:microsoft.com/office/officeart/2005/8/layout/list1"/>
    <dgm:cxn modelId="{F00CBD33-B8B7-47E5-8E4B-1529E748E465}" type="presParOf" srcId="{1E6F1131-7C9D-468B-B133-7F21E154EDC3}" destId="{05E629E9-0CE6-4CCB-97E1-235FB45E7A10}" srcOrd="0" destOrd="0" presId="urn:microsoft.com/office/officeart/2005/8/layout/list1"/>
    <dgm:cxn modelId="{CB098F3B-244B-4A57-A218-8C0A27E3B59D}" type="presParOf" srcId="{05E629E9-0CE6-4CCB-97E1-235FB45E7A10}" destId="{8DED1AD4-1AB1-4262-A13E-3F018ED97B46}" srcOrd="0" destOrd="0" presId="urn:microsoft.com/office/officeart/2005/8/layout/list1"/>
    <dgm:cxn modelId="{5704DCB2-D084-42FC-B8BC-03EF358076F2}" type="presParOf" srcId="{05E629E9-0CE6-4CCB-97E1-235FB45E7A10}" destId="{59A7979F-FD07-4E32-8083-02DF4E4E71F9}" srcOrd="1" destOrd="0" presId="urn:microsoft.com/office/officeart/2005/8/layout/list1"/>
    <dgm:cxn modelId="{1B1F434D-2502-46E0-836E-26BB7D6B5788}" type="presParOf" srcId="{1E6F1131-7C9D-468B-B133-7F21E154EDC3}" destId="{3D7791E9-D82F-4322-BAE4-B919080D9ADC}" srcOrd="1" destOrd="0" presId="urn:microsoft.com/office/officeart/2005/8/layout/list1"/>
    <dgm:cxn modelId="{64818831-C008-40D3-B14A-6BE1BA31BAF0}" type="presParOf" srcId="{1E6F1131-7C9D-468B-B133-7F21E154EDC3}" destId="{07128192-51AC-4274-AA4A-A2C20DE68A99}" srcOrd="2" destOrd="0" presId="urn:microsoft.com/office/officeart/2005/8/layout/list1"/>
    <dgm:cxn modelId="{C450BB23-8A32-490E-8ECB-886264358CAD}" type="presParOf" srcId="{1E6F1131-7C9D-468B-B133-7F21E154EDC3}" destId="{D38A4F91-D142-48AF-B43B-C293C93DDF22}" srcOrd="3" destOrd="0" presId="urn:microsoft.com/office/officeart/2005/8/layout/list1"/>
    <dgm:cxn modelId="{9AA7F571-7D91-45DD-A455-5AE1354F3536}" type="presParOf" srcId="{1E6F1131-7C9D-468B-B133-7F21E154EDC3}" destId="{7164FA78-90B1-4392-93E3-EA52A6AB7796}" srcOrd="4" destOrd="0" presId="urn:microsoft.com/office/officeart/2005/8/layout/list1"/>
    <dgm:cxn modelId="{4E650234-2BDD-4B62-82FB-D95A4584A701}" type="presParOf" srcId="{7164FA78-90B1-4392-93E3-EA52A6AB7796}" destId="{58081577-0C27-4D46-A5BD-A450B6539E5A}" srcOrd="0" destOrd="0" presId="urn:microsoft.com/office/officeart/2005/8/layout/list1"/>
    <dgm:cxn modelId="{D2B5185D-8C77-49DD-BC49-9C1210EE2312}" type="presParOf" srcId="{7164FA78-90B1-4392-93E3-EA52A6AB7796}" destId="{699D1F39-E62C-43D6-BFE7-119B322F3FD7}" srcOrd="1" destOrd="0" presId="urn:microsoft.com/office/officeart/2005/8/layout/list1"/>
    <dgm:cxn modelId="{1ED15935-8314-4608-8325-82BDDB426AFF}" type="presParOf" srcId="{1E6F1131-7C9D-468B-B133-7F21E154EDC3}" destId="{1464F2AE-5615-4F19-BF80-66070D837339}" srcOrd="5" destOrd="0" presId="urn:microsoft.com/office/officeart/2005/8/layout/list1"/>
    <dgm:cxn modelId="{DC363D12-F065-4741-9F8A-D27395F2B996}" type="presParOf" srcId="{1E6F1131-7C9D-468B-B133-7F21E154EDC3}" destId="{E815ECC7-E5E1-41AC-AC82-EFB94DFA9954}" srcOrd="6" destOrd="0" presId="urn:microsoft.com/office/officeart/2005/8/layout/list1"/>
    <dgm:cxn modelId="{B542752C-6C1D-430C-8C28-DE26F73AD9FB}" type="presParOf" srcId="{1E6F1131-7C9D-468B-B133-7F21E154EDC3}" destId="{447FC7F2-9FE3-4E90-9BF2-BAC302C38183}" srcOrd="7" destOrd="0" presId="urn:microsoft.com/office/officeart/2005/8/layout/list1"/>
    <dgm:cxn modelId="{571D1081-8433-4799-9EB7-26AF6A44E728}" type="presParOf" srcId="{1E6F1131-7C9D-468B-B133-7F21E154EDC3}" destId="{BD350D43-84F7-41C5-A08C-C9FEBF5F124E}" srcOrd="8" destOrd="0" presId="urn:microsoft.com/office/officeart/2005/8/layout/list1"/>
    <dgm:cxn modelId="{9A7D9013-F081-4991-9C8A-94F715563559}" type="presParOf" srcId="{BD350D43-84F7-41C5-A08C-C9FEBF5F124E}" destId="{8C1C0FBE-B82B-418E-BE7B-558417C27686}" srcOrd="0" destOrd="0" presId="urn:microsoft.com/office/officeart/2005/8/layout/list1"/>
    <dgm:cxn modelId="{634A8E10-8BD8-4452-B258-3BBDD1A4BB81}" type="presParOf" srcId="{BD350D43-84F7-41C5-A08C-C9FEBF5F124E}" destId="{6F2C0D69-0773-434C-A51E-D47701E63AAA}" srcOrd="1" destOrd="0" presId="urn:microsoft.com/office/officeart/2005/8/layout/list1"/>
    <dgm:cxn modelId="{56D82531-49CA-46BE-B0AE-137D7637F3D8}" type="presParOf" srcId="{1E6F1131-7C9D-468B-B133-7F21E154EDC3}" destId="{7C454D58-4F38-47BC-9D22-CE388C165303}" srcOrd="9" destOrd="0" presId="urn:microsoft.com/office/officeart/2005/8/layout/list1"/>
    <dgm:cxn modelId="{D9374C55-3501-4699-B60C-D0D290D79179}" type="presParOf" srcId="{1E6F1131-7C9D-468B-B133-7F21E154EDC3}" destId="{A024C706-0808-46EE-BC7D-AB128EC97E32}" srcOrd="10" destOrd="0" presId="urn:microsoft.com/office/officeart/2005/8/layout/list1"/>
    <dgm:cxn modelId="{797FF439-5D9F-4F91-B9AB-B58EE217B07F}" type="presParOf" srcId="{1E6F1131-7C9D-468B-B133-7F21E154EDC3}" destId="{2060B302-E7EB-497A-B386-F9BE6E6FDC0D}" srcOrd="11" destOrd="0" presId="urn:microsoft.com/office/officeart/2005/8/layout/list1"/>
    <dgm:cxn modelId="{D72851B6-9AC5-46BF-AF8A-E47FEC9FD79F}" type="presParOf" srcId="{1E6F1131-7C9D-468B-B133-7F21E154EDC3}" destId="{A9F70928-B056-436F-9878-3B7485010EA3}" srcOrd="12" destOrd="0" presId="urn:microsoft.com/office/officeart/2005/8/layout/list1"/>
    <dgm:cxn modelId="{E0E000B7-D0BA-412E-BF1E-03DC5BFA316F}" type="presParOf" srcId="{A9F70928-B056-436F-9878-3B7485010EA3}" destId="{9E7D352E-C134-46F1-8E28-3289591D61ED}" srcOrd="0" destOrd="0" presId="urn:microsoft.com/office/officeart/2005/8/layout/list1"/>
    <dgm:cxn modelId="{A0BBCAAA-3FAB-45BE-8238-883E59B6DF8F}" type="presParOf" srcId="{A9F70928-B056-436F-9878-3B7485010EA3}" destId="{5CAA81C4-E523-4C53-8D4F-002C4E24C32F}" srcOrd="1" destOrd="0" presId="urn:microsoft.com/office/officeart/2005/8/layout/list1"/>
    <dgm:cxn modelId="{9375B5C0-1368-427F-B62A-43E09EB3D9B5}" type="presParOf" srcId="{1E6F1131-7C9D-468B-B133-7F21E154EDC3}" destId="{69840556-28F0-4628-AACC-ACB620557863}" srcOrd="13" destOrd="0" presId="urn:microsoft.com/office/officeart/2005/8/layout/list1"/>
    <dgm:cxn modelId="{B536D75C-3E11-4219-BE61-269A485632DA}" type="presParOf" srcId="{1E6F1131-7C9D-468B-B133-7F21E154EDC3}" destId="{108BB071-40C3-4979-ADD1-FEE1194DE2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152AB-56BF-487E-ADD1-AA53CB9A6E13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6B45DD-0F80-4BBC-BE19-5A6737A9EACE}">
      <dgm:prSet phldrT="[Texto]" custT="1"/>
      <dgm:spPr/>
      <dgm:t>
        <a:bodyPr lIns="36000" tIns="0"/>
        <a:lstStyle/>
        <a:p>
          <a:endParaRPr lang="es-ES" sz="3600" dirty="0"/>
        </a:p>
      </dgm:t>
    </dgm:pt>
    <dgm:pt modelId="{9949074C-4622-496F-9B13-491A70F0C3D2}" type="parTrans" cxnId="{58AF6247-73F4-4057-83DF-8F74815EF57D}">
      <dgm:prSet/>
      <dgm:spPr/>
      <dgm:t>
        <a:bodyPr/>
        <a:lstStyle/>
        <a:p>
          <a:endParaRPr lang="es-ES" sz="3200"/>
        </a:p>
      </dgm:t>
    </dgm:pt>
    <dgm:pt modelId="{4B2D61E9-E21D-41BA-8244-F5A0C63E84ED}" type="sibTrans" cxnId="{58AF6247-73F4-4057-83DF-8F74815EF57D}">
      <dgm:prSet/>
      <dgm:spPr/>
      <dgm:t>
        <a:bodyPr/>
        <a:lstStyle/>
        <a:p>
          <a:endParaRPr lang="es-ES" sz="3200"/>
        </a:p>
      </dgm:t>
    </dgm:pt>
    <dgm:pt modelId="{84C53C3F-E6B8-4087-A6FE-5FED44CB3E70}">
      <dgm:prSet phldrT="[Texto]" custT="1"/>
      <dgm:spPr/>
      <dgm:t>
        <a:bodyPr lIns="108000" tIns="144000"/>
        <a:lstStyle/>
        <a:p>
          <a:r>
            <a:rPr lang="es-ES" sz="3400" dirty="0"/>
            <a:t>Temas para evaluar</a:t>
          </a:r>
        </a:p>
        <a:p>
          <a:r>
            <a:rPr lang="es-ES" sz="3400" dirty="0"/>
            <a:t>128</a:t>
          </a:r>
        </a:p>
      </dgm:t>
    </dgm:pt>
    <dgm:pt modelId="{8F77CC79-7C48-47D2-A45C-67799A345EDD}" type="parTrans" cxnId="{56F9B6F9-EB64-4394-9F8A-2B72588AABE0}">
      <dgm:prSet/>
      <dgm:spPr/>
      <dgm:t>
        <a:bodyPr/>
        <a:lstStyle/>
        <a:p>
          <a:endParaRPr lang="es-ES" sz="3200"/>
        </a:p>
      </dgm:t>
    </dgm:pt>
    <dgm:pt modelId="{0476E6C7-E033-48EC-9D01-14A277662596}" type="sibTrans" cxnId="{56F9B6F9-EB64-4394-9F8A-2B72588AABE0}">
      <dgm:prSet/>
      <dgm:spPr/>
      <dgm:t>
        <a:bodyPr/>
        <a:lstStyle/>
        <a:p>
          <a:endParaRPr lang="es-ES" sz="3200"/>
        </a:p>
      </dgm:t>
    </dgm:pt>
    <dgm:pt modelId="{343125EF-7D81-4F9F-96CE-E58F8C39E53A}">
      <dgm:prSet phldrT="[Texto]" custT="1"/>
      <dgm:spPr/>
      <dgm:t>
        <a:bodyPr tIns="0"/>
        <a:lstStyle/>
        <a:p>
          <a:endParaRPr lang="es-ES" sz="3600" dirty="0"/>
        </a:p>
      </dgm:t>
    </dgm:pt>
    <dgm:pt modelId="{3DD617E9-4029-456B-9714-78BC45D72C06}" type="parTrans" cxnId="{AD13B602-D633-4204-A14C-B4B4C5A9C004}">
      <dgm:prSet/>
      <dgm:spPr/>
      <dgm:t>
        <a:bodyPr/>
        <a:lstStyle/>
        <a:p>
          <a:endParaRPr lang="es-ES" sz="3200"/>
        </a:p>
      </dgm:t>
    </dgm:pt>
    <dgm:pt modelId="{0C9E3ABD-ABB8-4442-B707-CE236A76E3E7}" type="sibTrans" cxnId="{AD13B602-D633-4204-A14C-B4B4C5A9C004}">
      <dgm:prSet/>
      <dgm:spPr/>
      <dgm:t>
        <a:bodyPr/>
        <a:lstStyle/>
        <a:p>
          <a:endParaRPr lang="es-ES" sz="3200"/>
        </a:p>
      </dgm:t>
    </dgm:pt>
    <dgm:pt modelId="{EB8DE8DD-5C09-4297-9893-3BD2F840A26C}">
      <dgm:prSet phldrT="[Texto]" custT="1"/>
      <dgm:spPr/>
      <dgm:t>
        <a:bodyPr lIns="180000"/>
        <a:lstStyle/>
        <a:p>
          <a:r>
            <a:rPr lang="es-ES" sz="3600" dirty="0"/>
            <a:t>Ejes</a:t>
          </a:r>
        </a:p>
        <a:p>
          <a:r>
            <a:rPr lang="es-ES" sz="3600" dirty="0"/>
            <a:t>3</a:t>
          </a:r>
        </a:p>
      </dgm:t>
    </dgm:pt>
    <dgm:pt modelId="{B401EFF1-BDC1-4D11-A687-1A8D77BEC691}" type="parTrans" cxnId="{02225DB9-9E19-4EBC-A06B-272C57006ABB}">
      <dgm:prSet/>
      <dgm:spPr/>
      <dgm:t>
        <a:bodyPr/>
        <a:lstStyle/>
        <a:p>
          <a:endParaRPr lang="es-ES" sz="3200"/>
        </a:p>
      </dgm:t>
    </dgm:pt>
    <dgm:pt modelId="{E153B916-6050-4C92-8374-2B116404F1FB}" type="sibTrans" cxnId="{02225DB9-9E19-4EBC-A06B-272C57006ABB}">
      <dgm:prSet/>
      <dgm:spPr/>
      <dgm:t>
        <a:bodyPr/>
        <a:lstStyle/>
        <a:p>
          <a:endParaRPr lang="es-ES" sz="3200"/>
        </a:p>
      </dgm:t>
    </dgm:pt>
    <dgm:pt modelId="{63A46960-F6AF-4B74-AC95-504EFDA1FAFC}">
      <dgm:prSet phldrT="[Texto]" custT="1"/>
      <dgm:spPr/>
      <dgm:t>
        <a:bodyPr tIns="0"/>
        <a:lstStyle/>
        <a:p>
          <a:endParaRPr lang="es-ES" sz="3600" dirty="0"/>
        </a:p>
      </dgm:t>
    </dgm:pt>
    <dgm:pt modelId="{A5218FDA-5AB3-4BF1-82F2-43B93450103F}" type="parTrans" cxnId="{F75739E9-9A73-4E0A-85E7-AD0BF73EE2AF}">
      <dgm:prSet/>
      <dgm:spPr/>
      <dgm:t>
        <a:bodyPr/>
        <a:lstStyle/>
        <a:p>
          <a:endParaRPr lang="es-ES" sz="3200"/>
        </a:p>
      </dgm:t>
    </dgm:pt>
    <dgm:pt modelId="{86B217B4-0FC7-4561-9269-A0F554BBB941}" type="sibTrans" cxnId="{F75739E9-9A73-4E0A-85E7-AD0BF73EE2AF}">
      <dgm:prSet/>
      <dgm:spPr/>
      <dgm:t>
        <a:bodyPr/>
        <a:lstStyle/>
        <a:p>
          <a:endParaRPr lang="es-ES" sz="3200"/>
        </a:p>
      </dgm:t>
    </dgm:pt>
    <dgm:pt modelId="{1A1797CA-D15A-40F9-A551-1875A76B93B1}">
      <dgm:prSet phldrT="[Texto]" custT="1"/>
      <dgm:spPr/>
      <dgm:t>
        <a:bodyPr lIns="108000"/>
        <a:lstStyle/>
        <a:p>
          <a:r>
            <a:rPr lang="es-ES" sz="3600" dirty="0"/>
            <a:t>Dimen- </a:t>
          </a:r>
          <a:r>
            <a:rPr lang="es-ES" sz="3600" dirty="0" err="1"/>
            <a:t>siones</a:t>
          </a:r>
          <a:endParaRPr lang="es-ES" sz="3600" dirty="0"/>
        </a:p>
        <a:p>
          <a:r>
            <a:rPr lang="es-ES" sz="3600" dirty="0"/>
            <a:t>6</a:t>
          </a:r>
        </a:p>
      </dgm:t>
    </dgm:pt>
    <dgm:pt modelId="{119C46E2-2542-4363-AD32-88DB91BEA70D}" type="parTrans" cxnId="{64FE53FD-7B27-46B7-A38B-326898A3490E}">
      <dgm:prSet/>
      <dgm:spPr/>
      <dgm:t>
        <a:bodyPr/>
        <a:lstStyle/>
        <a:p>
          <a:endParaRPr lang="es-ES" sz="3200"/>
        </a:p>
      </dgm:t>
    </dgm:pt>
    <dgm:pt modelId="{F77D9EA1-35D1-46B0-99A4-CAFBC0B8AA3A}" type="sibTrans" cxnId="{64FE53FD-7B27-46B7-A38B-326898A3490E}">
      <dgm:prSet/>
      <dgm:spPr/>
      <dgm:t>
        <a:bodyPr/>
        <a:lstStyle/>
        <a:p>
          <a:endParaRPr lang="es-ES" sz="3200"/>
        </a:p>
      </dgm:t>
    </dgm:pt>
    <dgm:pt modelId="{2487430C-0C52-4E36-9FC6-7734C829C020}">
      <dgm:prSet phldrT="[Texto]" custT="1"/>
      <dgm:spPr/>
      <dgm:t>
        <a:bodyPr/>
        <a:lstStyle/>
        <a:p>
          <a:r>
            <a:rPr lang="es-ES" sz="3600" dirty="0"/>
            <a:t>Qué</a:t>
          </a:r>
        </a:p>
      </dgm:t>
    </dgm:pt>
    <dgm:pt modelId="{935E32EC-A811-4C40-B65F-CD0148601EBE}" type="parTrans" cxnId="{044E8EEA-32ED-4266-9265-9E01A0C24453}">
      <dgm:prSet/>
      <dgm:spPr/>
      <dgm:t>
        <a:bodyPr/>
        <a:lstStyle/>
        <a:p>
          <a:endParaRPr lang="es-ES" sz="3200"/>
        </a:p>
      </dgm:t>
    </dgm:pt>
    <dgm:pt modelId="{6D6CD16E-48F9-459C-A6F9-85AEDC904A08}" type="sibTrans" cxnId="{044E8EEA-32ED-4266-9265-9E01A0C24453}">
      <dgm:prSet/>
      <dgm:spPr/>
      <dgm:t>
        <a:bodyPr/>
        <a:lstStyle/>
        <a:p>
          <a:endParaRPr lang="es-ES" sz="3200"/>
        </a:p>
      </dgm:t>
    </dgm:pt>
    <dgm:pt modelId="{1037C65C-6240-412E-961F-7024D58063AE}">
      <dgm:prSet phldrT="[Texto]" custT="1"/>
      <dgm:spPr/>
      <dgm:t>
        <a:bodyPr/>
        <a:lstStyle/>
        <a:p>
          <a:endParaRPr lang="es-ES" sz="3600" dirty="0"/>
        </a:p>
      </dgm:t>
    </dgm:pt>
    <dgm:pt modelId="{6EA1C5F3-CDCF-49F5-803B-1FF7E6B70BFE}" type="parTrans" cxnId="{C3BD0827-5379-4951-B3C5-0F6B84676EE3}">
      <dgm:prSet/>
      <dgm:spPr/>
      <dgm:t>
        <a:bodyPr/>
        <a:lstStyle/>
        <a:p>
          <a:endParaRPr lang="es-ES" sz="3200"/>
        </a:p>
      </dgm:t>
    </dgm:pt>
    <dgm:pt modelId="{17C5BD9C-4DF0-4B19-8716-01D2B9C98AD9}" type="sibTrans" cxnId="{C3BD0827-5379-4951-B3C5-0F6B84676EE3}">
      <dgm:prSet/>
      <dgm:spPr/>
      <dgm:t>
        <a:bodyPr/>
        <a:lstStyle/>
        <a:p>
          <a:endParaRPr lang="es-ES" sz="3200"/>
        </a:p>
      </dgm:t>
    </dgm:pt>
    <dgm:pt modelId="{85598CDC-FF4B-4D39-AC9D-FA9D31840017}">
      <dgm:prSet phldrT="[Texto]" custT="1"/>
      <dgm:spPr/>
      <dgm:t>
        <a:bodyPr/>
        <a:lstStyle/>
        <a:p>
          <a:r>
            <a:rPr lang="es-ES" sz="3600" dirty="0"/>
            <a:t>Donde</a:t>
          </a:r>
        </a:p>
      </dgm:t>
    </dgm:pt>
    <dgm:pt modelId="{22DD6233-63B2-4DC6-8174-A784D723A118}" type="parTrans" cxnId="{0E792D6B-DCA2-41A3-BAED-4CE857E96C07}">
      <dgm:prSet/>
      <dgm:spPr/>
      <dgm:t>
        <a:bodyPr/>
        <a:lstStyle/>
        <a:p>
          <a:endParaRPr lang="es-ES" sz="3200"/>
        </a:p>
      </dgm:t>
    </dgm:pt>
    <dgm:pt modelId="{BF1DCEB4-4AF4-491C-B336-C64C19613196}" type="sibTrans" cxnId="{0E792D6B-DCA2-41A3-BAED-4CE857E96C07}">
      <dgm:prSet/>
      <dgm:spPr/>
      <dgm:t>
        <a:bodyPr/>
        <a:lstStyle/>
        <a:p>
          <a:endParaRPr lang="es-ES" sz="3200"/>
        </a:p>
      </dgm:t>
    </dgm:pt>
    <dgm:pt modelId="{3BF8641E-A88E-4AD0-A210-B7FEBF29F076}" type="pres">
      <dgm:prSet presAssocID="{064152AB-56BF-487E-ADD1-AA53CB9A6E13}" presName="Name0" presStyleCnt="0">
        <dgm:presLayoutVars>
          <dgm:dir/>
          <dgm:animLvl val="lvl"/>
          <dgm:resizeHandles val="exact"/>
        </dgm:presLayoutVars>
      </dgm:prSet>
      <dgm:spPr/>
    </dgm:pt>
    <dgm:pt modelId="{DBEFB61E-CAAA-4E61-9BC7-13D2DDC88A5A}" type="pres">
      <dgm:prSet presAssocID="{E56B45DD-0F80-4BBC-BE19-5A6737A9EACE}" presName="compositeNode" presStyleCnt="0">
        <dgm:presLayoutVars>
          <dgm:bulletEnabled val="1"/>
        </dgm:presLayoutVars>
      </dgm:prSet>
      <dgm:spPr/>
    </dgm:pt>
    <dgm:pt modelId="{CDB0A618-C9FB-445C-9780-6D8D23F377F6}" type="pres">
      <dgm:prSet presAssocID="{E56B45DD-0F80-4BBC-BE19-5A6737A9EACE}" presName="bgRect" presStyleLbl="node1" presStyleIdx="0" presStyleCnt="4" custLinFactNeighborX="1645" custLinFactNeighborY="3"/>
      <dgm:spPr/>
    </dgm:pt>
    <dgm:pt modelId="{30258B53-81E8-49D5-8D82-C35B14837A5C}" type="pres">
      <dgm:prSet presAssocID="{E56B45DD-0F80-4BBC-BE19-5A6737A9EACE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7B9992B8-672B-4756-AED5-EE556D5D21EF}" type="pres">
      <dgm:prSet presAssocID="{E56B45DD-0F80-4BBC-BE19-5A6737A9EACE}" presName="childNode" presStyleLbl="node1" presStyleIdx="0" presStyleCnt="4">
        <dgm:presLayoutVars>
          <dgm:bulletEnabled val="1"/>
        </dgm:presLayoutVars>
      </dgm:prSet>
      <dgm:spPr/>
    </dgm:pt>
    <dgm:pt modelId="{0D432C06-EFE8-4BA0-857C-9EDFFE9A7C3A}" type="pres">
      <dgm:prSet presAssocID="{4B2D61E9-E21D-41BA-8244-F5A0C63E84ED}" presName="hSp" presStyleCnt="0"/>
      <dgm:spPr/>
    </dgm:pt>
    <dgm:pt modelId="{E5FD1DEC-02BB-405B-B6B2-0692BCAC1904}" type="pres">
      <dgm:prSet presAssocID="{4B2D61E9-E21D-41BA-8244-F5A0C63E84ED}" presName="vProcSp" presStyleCnt="0"/>
      <dgm:spPr/>
    </dgm:pt>
    <dgm:pt modelId="{03C8B9EF-F590-4BA0-9E62-1887C9A150AB}" type="pres">
      <dgm:prSet presAssocID="{4B2D61E9-E21D-41BA-8244-F5A0C63E84ED}" presName="vSp1" presStyleCnt="0"/>
      <dgm:spPr/>
    </dgm:pt>
    <dgm:pt modelId="{DFA03513-F1C6-489F-AF67-6DC3D2E5480D}" type="pres">
      <dgm:prSet presAssocID="{4B2D61E9-E21D-41BA-8244-F5A0C63E84ED}" presName="simulatedConn" presStyleLbl="solidFgAcc1" presStyleIdx="0" presStyleCnt="3"/>
      <dgm:spPr/>
    </dgm:pt>
    <dgm:pt modelId="{E2D8F718-398F-417B-85BF-3728E53DDDDA}" type="pres">
      <dgm:prSet presAssocID="{4B2D61E9-E21D-41BA-8244-F5A0C63E84ED}" presName="vSp2" presStyleCnt="0"/>
      <dgm:spPr/>
    </dgm:pt>
    <dgm:pt modelId="{10CB2FF2-6670-42C8-949D-24FCB101FEFF}" type="pres">
      <dgm:prSet presAssocID="{4B2D61E9-E21D-41BA-8244-F5A0C63E84ED}" presName="sibTrans" presStyleCnt="0"/>
      <dgm:spPr/>
    </dgm:pt>
    <dgm:pt modelId="{4C9C7A5A-C039-4690-9DA5-AB8CADC716FC}" type="pres">
      <dgm:prSet presAssocID="{343125EF-7D81-4F9F-96CE-E58F8C39E53A}" presName="compositeNode" presStyleCnt="0">
        <dgm:presLayoutVars>
          <dgm:bulletEnabled val="1"/>
        </dgm:presLayoutVars>
      </dgm:prSet>
      <dgm:spPr/>
    </dgm:pt>
    <dgm:pt modelId="{30099724-2E8F-4A72-B4CD-E0927F0746F6}" type="pres">
      <dgm:prSet presAssocID="{343125EF-7D81-4F9F-96CE-E58F8C39E53A}" presName="bgRect" presStyleLbl="node1" presStyleIdx="1" presStyleCnt="4"/>
      <dgm:spPr/>
    </dgm:pt>
    <dgm:pt modelId="{20EC5823-DE07-4179-97BC-E24C9A77B508}" type="pres">
      <dgm:prSet presAssocID="{343125EF-7D81-4F9F-96CE-E58F8C39E53A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90F72340-A5C8-43A0-A531-72A6E947ABA8}" type="pres">
      <dgm:prSet presAssocID="{343125EF-7D81-4F9F-96CE-E58F8C39E53A}" presName="childNode" presStyleLbl="node1" presStyleIdx="1" presStyleCnt="4">
        <dgm:presLayoutVars>
          <dgm:bulletEnabled val="1"/>
        </dgm:presLayoutVars>
      </dgm:prSet>
      <dgm:spPr/>
    </dgm:pt>
    <dgm:pt modelId="{A59291B0-AB82-446C-96E3-97A5BEB44F96}" type="pres">
      <dgm:prSet presAssocID="{0C9E3ABD-ABB8-4442-B707-CE236A76E3E7}" presName="hSp" presStyleCnt="0"/>
      <dgm:spPr/>
    </dgm:pt>
    <dgm:pt modelId="{91812D50-D186-444D-8B48-15292262F97E}" type="pres">
      <dgm:prSet presAssocID="{0C9E3ABD-ABB8-4442-B707-CE236A76E3E7}" presName="vProcSp" presStyleCnt="0"/>
      <dgm:spPr/>
    </dgm:pt>
    <dgm:pt modelId="{2B399F71-04D8-420E-9954-7F73766F0914}" type="pres">
      <dgm:prSet presAssocID="{0C9E3ABD-ABB8-4442-B707-CE236A76E3E7}" presName="vSp1" presStyleCnt="0"/>
      <dgm:spPr/>
    </dgm:pt>
    <dgm:pt modelId="{C128B37C-9364-4A53-AA81-A77EC8006592}" type="pres">
      <dgm:prSet presAssocID="{0C9E3ABD-ABB8-4442-B707-CE236A76E3E7}" presName="simulatedConn" presStyleLbl="solidFgAcc1" presStyleIdx="1" presStyleCnt="3"/>
      <dgm:spPr/>
    </dgm:pt>
    <dgm:pt modelId="{73FE2AA0-8A3E-4D09-8006-5382891B3CB5}" type="pres">
      <dgm:prSet presAssocID="{0C9E3ABD-ABB8-4442-B707-CE236A76E3E7}" presName="vSp2" presStyleCnt="0"/>
      <dgm:spPr/>
    </dgm:pt>
    <dgm:pt modelId="{4FC00CC8-E1BA-4EA5-922A-EA428F352798}" type="pres">
      <dgm:prSet presAssocID="{0C9E3ABD-ABB8-4442-B707-CE236A76E3E7}" presName="sibTrans" presStyleCnt="0"/>
      <dgm:spPr/>
    </dgm:pt>
    <dgm:pt modelId="{91E2DF58-263C-43F7-B82C-1290116886CA}" type="pres">
      <dgm:prSet presAssocID="{63A46960-F6AF-4B74-AC95-504EFDA1FAFC}" presName="compositeNode" presStyleCnt="0">
        <dgm:presLayoutVars>
          <dgm:bulletEnabled val="1"/>
        </dgm:presLayoutVars>
      </dgm:prSet>
      <dgm:spPr/>
    </dgm:pt>
    <dgm:pt modelId="{B994C13F-C4CA-4649-9D68-09329694C1D4}" type="pres">
      <dgm:prSet presAssocID="{63A46960-F6AF-4B74-AC95-504EFDA1FAFC}" presName="bgRect" presStyleLbl="node1" presStyleIdx="2" presStyleCnt="4"/>
      <dgm:spPr/>
    </dgm:pt>
    <dgm:pt modelId="{8837AFD1-D4B5-4D92-B415-06643D7C8C39}" type="pres">
      <dgm:prSet presAssocID="{63A46960-F6AF-4B74-AC95-504EFDA1FAFC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71E094F4-E1FE-42FA-B481-621A0BF45E3C}" type="pres">
      <dgm:prSet presAssocID="{63A46960-F6AF-4B74-AC95-504EFDA1FAFC}" presName="childNode" presStyleLbl="node1" presStyleIdx="2" presStyleCnt="4">
        <dgm:presLayoutVars>
          <dgm:bulletEnabled val="1"/>
        </dgm:presLayoutVars>
      </dgm:prSet>
      <dgm:spPr/>
    </dgm:pt>
    <dgm:pt modelId="{AC99F977-7E8D-4895-B835-48E43E173857}" type="pres">
      <dgm:prSet presAssocID="{86B217B4-0FC7-4561-9269-A0F554BBB941}" presName="hSp" presStyleCnt="0"/>
      <dgm:spPr/>
    </dgm:pt>
    <dgm:pt modelId="{B6E1BEBD-8AE8-473B-A0C0-7031DDA82C2D}" type="pres">
      <dgm:prSet presAssocID="{86B217B4-0FC7-4561-9269-A0F554BBB941}" presName="vProcSp" presStyleCnt="0"/>
      <dgm:spPr/>
    </dgm:pt>
    <dgm:pt modelId="{1221F9E9-DBA6-4146-8F72-735477F13B33}" type="pres">
      <dgm:prSet presAssocID="{86B217B4-0FC7-4561-9269-A0F554BBB941}" presName="vSp1" presStyleCnt="0"/>
      <dgm:spPr/>
    </dgm:pt>
    <dgm:pt modelId="{76613815-B4E0-424B-A5DB-52E084C704D8}" type="pres">
      <dgm:prSet presAssocID="{86B217B4-0FC7-4561-9269-A0F554BBB941}" presName="simulatedConn" presStyleLbl="solidFgAcc1" presStyleIdx="2" presStyleCnt="3"/>
      <dgm:spPr/>
    </dgm:pt>
    <dgm:pt modelId="{1C55CB5F-0473-4662-9E5C-22965D58E32D}" type="pres">
      <dgm:prSet presAssocID="{86B217B4-0FC7-4561-9269-A0F554BBB941}" presName="vSp2" presStyleCnt="0"/>
      <dgm:spPr/>
    </dgm:pt>
    <dgm:pt modelId="{44915DC7-9DBC-459E-962F-C44EE02C6248}" type="pres">
      <dgm:prSet presAssocID="{86B217B4-0FC7-4561-9269-A0F554BBB941}" presName="sibTrans" presStyleCnt="0"/>
      <dgm:spPr/>
    </dgm:pt>
    <dgm:pt modelId="{1D792496-5FE0-4119-86B2-1A7D2ED0A96F}" type="pres">
      <dgm:prSet presAssocID="{1037C65C-6240-412E-961F-7024D58063AE}" presName="compositeNode" presStyleCnt="0">
        <dgm:presLayoutVars>
          <dgm:bulletEnabled val="1"/>
        </dgm:presLayoutVars>
      </dgm:prSet>
      <dgm:spPr/>
    </dgm:pt>
    <dgm:pt modelId="{FDBDFA4E-9B0E-49DD-BD34-66E8303F7403}" type="pres">
      <dgm:prSet presAssocID="{1037C65C-6240-412E-961F-7024D58063AE}" presName="bgRect" presStyleLbl="node1" presStyleIdx="3" presStyleCnt="4"/>
      <dgm:spPr/>
    </dgm:pt>
    <dgm:pt modelId="{C146C9C3-2724-4F21-B9CF-3EB3C0A47EA9}" type="pres">
      <dgm:prSet presAssocID="{1037C65C-6240-412E-961F-7024D58063AE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E2690A11-D4CE-4770-AF77-F875094DC120}" type="pres">
      <dgm:prSet presAssocID="{1037C65C-6240-412E-961F-7024D58063AE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83887E02-EEB2-4107-98DE-5B7B95BE9FA2}" type="presOf" srcId="{1A1797CA-D15A-40F9-A551-1875A76B93B1}" destId="{71E094F4-E1FE-42FA-B481-621A0BF45E3C}" srcOrd="0" destOrd="0" presId="urn:microsoft.com/office/officeart/2005/8/layout/hProcess7"/>
    <dgm:cxn modelId="{AD13B602-D633-4204-A14C-B4B4C5A9C004}" srcId="{064152AB-56BF-487E-ADD1-AA53CB9A6E13}" destId="{343125EF-7D81-4F9F-96CE-E58F8C39E53A}" srcOrd="1" destOrd="0" parTransId="{3DD617E9-4029-456B-9714-78BC45D72C06}" sibTransId="{0C9E3ABD-ABB8-4442-B707-CE236A76E3E7}"/>
    <dgm:cxn modelId="{FFB2E209-F083-4A87-BA70-7106F9BB6C19}" type="presOf" srcId="{343125EF-7D81-4F9F-96CE-E58F8C39E53A}" destId="{30099724-2E8F-4A72-B4CD-E0927F0746F6}" srcOrd="0" destOrd="0" presId="urn:microsoft.com/office/officeart/2005/8/layout/hProcess7"/>
    <dgm:cxn modelId="{50F15025-B791-4528-84C4-1DFCBA5562D7}" type="presOf" srcId="{84C53C3F-E6B8-4087-A6FE-5FED44CB3E70}" destId="{7B9992B8-672B-4756-AED5-EE556D5D21EF}" srcOrd="0" destOrd="0" presId="urn:microsoft.com/office/officeart/2005/8/layout/hProcess7"/>
    <dgm:cxn modelId="{C3BD0827-5379-4951-B3C5-0F6B84676EE3}" srcId="{064152AB-56BF-487E-ADD1-AA53CB9A6E13}" destId="{1037C65C-6240-412E-961F-7024D58063AE}" srcOrd="3" destOrd="0" parTransId="{6EA1C5F3-CDCF-49F5-803B-1FF7E6B70BFE}" sibTransId="{17C5BD9C-4DF0-4B19-8716-01D2B9C98AD9}"/>
    <dgm:cxn modelId="{4814B127-56C3-45A2-834A-9FE17146339B}" type="presOf" srcId="{85598CDC-FF4B-4D39-AC9D-FA9D31840017}" destId="{E2690A11-D4CE-4770-AF77-F875094DC120}" srcOrd="0" destOrd="1" presId="urn:microsoft.com/office/officeart/2005/8/layout/hProcess7"/>
    <dgm:cxn modelId="{54979932-E230-4A1F-9385-CE1341A659A1}" type="presOf" srcId="{2487430C-0C52-4E36-9FC6-7734C829C020}" destId="{E2690A11-D4CE-4770-AF77-F875094DC120}" srcOrd="0" destOrd="0" presId="urn:microsoft.com/office/officeart/2005/8/layout/hProcess7"/>
    <dgm:cxn modelId="{80BC1863-8903-484F-BC52-22CC7200785D}" type="presOf" srcId="{064152AB-56BF-487E-ADD1-AA53CB9A6E13}" destId="{3BF8641E-A88E-4AD0-A210-B7FEBF29F076}" srcOrd="0" destOrd="0" presId="urn:microsoft.com/office/officeart/2005/8/layout/hProcess7"/>
    <dgm:cxn modelId="{0234BE66-9C71-4EBA-B77F-0794045D27C9}" type="presOf" srcId="{E56B45DD-0F80-4BBC-BE19-5A6737A9EACE}" destId="{30258B53-81E8-49D5-8D82-C35B14837A5C}" srcOrd="1" destOrd="0" presId="urn:microsoft.com/office/officeart/2005/8/layout/hProcess7"/>
    <dgm:cxn modelId="{58AF6247-73F4-4057-83DF-8F74815EF57D}" srcId="{064152AB-56BF-487E-ADD1-AA53CB9A6E13}" destId="{E56B45DD-0F80-4BBC-BE19-5A6737A9EACE}" srcOrd="0" destOrd="0" parTransId="{9949074C-4622-496F-9B13-491A70F0C3D2}" sibTransId="{4B2D61E9-E21D-41BA-8244-F5A0C63E84ED}"/>
    <dgm:cxn modelId="{0E792D6B-DCA2-41A3-BAED-4CE857E96C07}" srcId="{1037C65C-6240-412E-961F-7024D58063AE}" destId="{85598CDC-FF4B-4D39-AC9D-FA9D31840017}" srcOrd="1" destOrd="0" parTransId="{22DD6233-63B2-4DC6-8174-A784D723A118}" sibTransId="{BF1DCEB4-4AF4-491C-B336-C64C19613196}"/>
    <dgm:cxn modelId="{10568B72-98FF-40AC-A560-95E6E54DC583}" type="presOf" srcId="{1037C65C-6240-412E-961F-7024D58063AE}" destId="{C146C9C3-2724-4F21-B9CF-3EB3C0A47EA9}" srcOrd="1" destOrd="0" presId="urn:microsoft.com/office/officeart/2005/8/layout/hProcess7"/>
    <dgm:cxn modelId="{83905193-E98B-4934-ACA1-154280F02118}" type="presOf" srcId="{63A46960-F6AF-4B74-AC95-504EFDA1FAFC}" destId="{8837AFD1-D4B5-4D92-B415-06643D7C8C39}" srcOrd="1" destOrd="0" presId="urn:microsoft.com/office/officeart/2005/8/layout/hProcess7"/>
    <dgm:cxn modelId="{BB4855A5-70D5-466A-BDFB-DD603CFC204A}" type="presOf" srcId="{E56B45DD-0F80-4BBC-BE19-5A6737A9EACE}" destId="{CDB0A618-C9FB-445C-9780-6D8D23F377F6}" srcOrd="0" destOrd="0" presId="urn:microsoft.com/office/officeart/2005/8/layout/hProcess7"/>
    <dgm:cxn modelId="{02225DB9-9E19-4EBC-A06B-272C57006ABB}" srcId="{343125EF-7D81-4F9F-96CE-E58F8C39E53A}" destId="{EB8DE8DD-5C09-4297-9893-3BD2F840A26C}" srcOrd="0" destOrd="0" parTransId="{B401EFF1-BDC1-4D11-A687-1A8D77BEC691}" sibTransId="{E153B916-6050-4C92-8374-2B116404F1FB}"/>
    <dgm:cxn modelId="{20B6A9BC-AB20-4290-96E6-1A5844A1654A}" type="presOf" srcId="{63A46960-F6AF-4B74-AC95-504EFDA1FAFC}" destId="{B994C13F-C4CA-4649-9D68-09329694C1D4}" srcOrd="0" destOrd="0" presId="urn:microsoft.com/office/officeart/2005/8/layout/hProcess7"/>
    <dgm:cxn modelId="{941CF3C0-1783-4377-8FEB-D535C3B087A0}" type="presOf" srcId="{1037C65C-6240-412E-961F-7024D58063AE}" destId="{FDBDFA4E-9B0E-49DD-BD34-66E8303F7403}" srcOrd="0" destOrd="0" presId="urn:microsoft.com/office/officeart/2005/8/layout/hProcess7"/>
    <dgm:cxn modelId="{F75739E9-9A73-4E0A-85E7-AD0BF73EE2AF}" srcId="{064152AB-56BF-487E-ADD1-AA53CB9A6E13}" destId="{63A46960-F6AF-4B74-AC95-504EFDA1FAFC}" srcOrd="2" destOrd="0" parTransId="{A5218FDA-5AB3-4BF1-82F2-43B93450103F}" sibTransId="{86B217B4-0FC7-4561-9269-A0F554BBB941}"/>
    <dgm:cxn modelId="{188948E9-3437-4EF1-B90D-9C9ADE7B4D46}" type="presOf" srcId="{343125EF-7D81-4F9F-96CE-E58F8C39E53A}" destId="{20EC5823-DE07-4179-97BC-E24C9A77B508}" srcOrd="1" destOrd="0" presId="urn:microsoft.com/office/officeart/2005/8/layout/hProcess7"/>
    <dgm:cxn modelId="{044E8EEA-32ED-4266-9265-9E01A0C24453}" srcId="{1037C65C-6240-412E-961F-7024D58063AE}" destId="{2487430C-0C52-4E36-9FC6-7734C829C020}" srcOrd="0" destOrd="0" parTransId="{935E32EC-A811-4C40-B65F-CD0148601EBE}" sibTransId="{6D6CD16E-48F9-459C-A6F9-85AEDC904A08}"/>
    <dgm:cxn modelId="{56F9B6F9-EB64-4394-9F8A-2B72588AABE0}" srcId="{E56B45DD-0F80-4BBC-BE19-5A6737A9EACE}" destId="{84C53C3F-E6B8-4087-A6FE-5FED44CB3E70}" srcOrd="0" destOrd="0" parTransId="{8F77CC79-7C48-47D2-A45C-67799A345EDD}" sibTransId="{0476E6C7-E033-48EC-9D01-14A277662596}"/>
    <dgm:cxn modelId="{29DA5DFC-14D6-4698-AB17-020A9619A4E7}" type="presOf" srcId="{EB8DE8DD-5C09-4297-9893-3BD2F840A26C}" destId="{90F72340-A5C8-43A0-A531-72A6E947ABA8}" srcOrd="0" destOrd="0" presId="urn:microsoft.com/office/officeart/2005/8/layout/hProcess7"/>
    <dgm:cxn modelId="{64FE53FD-7B27-46B7-A38B-326898A3490E}" srcId="{63A46960-F6AF-4B74-AC95-504EFDA1FAFC}" destId="{1A1797CA-D15A-40F9-A551-1875A76B93B1}" srcOrd="0" destOrd="0" parTransId="{119C46E2-2542-4363-AD32-88DB91BEA70D}" sibTransId="{F77D9EA1-35D1-46B0-99A4-CAFBC0B8AA3A}"/>
    <dgm:cxn modelId="{F4C45D97-EA15-466A-8AE5-26744482B212}" type="presParOf" srcId="{3BF8641E-A88E-4AD0-A210-B7FEBF29F076}" destId="{DBEFB61E-CAAA-4E61-9BC7-13D2DDC88A5A}" srcOrd="0" destOrd="0" presId="urn:microsoft.com/office/officeart/2005/8/layout/hProcess7"/>
    <dgm:cxn modelId="{E5810B82-2805-48EA-8174-21661E87DD23}" type="presParOf" srcId="{DBEFB61E-CAAA-4E61-9BC7-13D2DDC88A5A}" destId="{CDB0A618-C9FB-445C-9780-6D8D23F377F6}" srcOrd="0" destOrd="0" presId="urn:microsoft.com/office/officeart/2005/8/layout/hProcess7"/>
    <dgm:cxn modelId="{FBBE74FB-2EDA-4BFF-916E-70DAEA740C89}" type="presParOf" srcId="{DBEFB61E-CAAA-4E61-9BC7-13D2DDC88A5A}" destId="{30258B53-81E8-49D5-8D82-C35B14837A5C}" srcOrd="1" destOrd="0" presId="urn:microsoft.com/office/officeart/2005/8/layout/hProcess7"/>
    <dgm:cxn modelId="{399E000A-B8BC-40CA-B025-C4B83E8E3F33}" type="presParOf" srcId="{DBEFB61E-CAAA-4E61-9BC7-13D2DDC88A5A}" destId="{7B9992B8-672B-4756-AED5-EE556D5D21EF}" srcOrd="2" destOrd="0" presId="urn:microsoft.com/office/officeart/2005/8/layout/hProcess7"/>
    <dgm:cxn modelId="{1981DB2A-8208-4850-9433-B6DF5EBBF29A}" type="presParOf" srcId="{3BF8641E-A88E-4AD0-A210-B7FEBF29F076}" destId="{0D432C06-EFE8-4BA0-857C-9EDFFE9A7C3A}" srcOrd="1" destOrd="0" presId="urn:microsoft.com/office/officeart/2005/8/layout/hProcess7"/>
    <dgm:cxn modelId="{B87BEBA7-12BF-40C0-BF00-FB3BCAA50E02}" type="presParOf" srcId="{3BF8641E-A88E-4AD0-A210-B7FEBF29F076}" destId="{E5FD1DEC-02BB-405B-B6B2-0692BCAC1904}" srcOrd="2" destOrd="0" presId="urn:microsoft.com/office/officeart/2005/8/layout/hProcess7"/>
    <dgm:cxn modelId="{095D23CC-91E0-45A6-A483-55A6D9C04A2D}" type="presParOf" srcId="{E5FD1DEC-02BB-405B-B6B2-0692BCAC1904}" destId="{03C8B9EF-F590-4BA0-9E62-1887C9A150AB}" srcOrd="0" destOrd="0" presId="urn:microsoft.com/office/officeart/2005/8/layout/hProcess7"/>
    <dgm:cxn modelId="{911F3EDD-3103-43CE-83B9-4A52B51DBA31}" type="presParOf" srcId="{E5FD1DEC-02BB-405B-B6B2-0692BCAC1904}" destId="{DFA03513-F1C6-489F-AF67-6DC3D2E5480D}" srcOrd="1" destOrd="0" presId="urn:microsoft.com/office/officeart/2005/8/layout/hProcess7"/>
    <dgm:cxn modelId="{EBA3BB14-260C-4AD7-AD27-4F8CDE79AC5C}" type="presParOf" srcId="{E5FD1DEC-02BB-405B-B6B2-0692BCAC1904}" destId="{E2D8F718-398F-417B-85BF-3728E53DDDDA}" srcOrd="2" destOrd="0" presId="urn:microsoft.com/office/officeart/2005/8/layout/hProcess7"/>
    <dgm:cxn modelId="{DAF316BC-110E-402C-9BBE-8ECCE167684F}" type="presParOf" srcId="{3BF8641E-A88E-4AD0-A210-B7FEBF29F076}" destId="{10CB2FF2-6670-42C8-949D-24FCB101FEFF}" srcOrd="3" destOrd="0" presId="urn:microsoft.com/office/officeart/2005/8/layout/hProcess7"/>
    <dgm:cxn modelId="{65411740-77C7-4ED1-90B9-7CC4CB6C054E}" type="presParOf" srcId="{3BF8641E-A88E-4AD0-A210-B7FEBF29F076}" destId="{4C9C7A5A-C039-4690-9DA5-AB8CADC716FC}" srcOrd="4" destOrd="0" presId="urn:microsoft.com/office/officeart/2005/8/layout/hProcess7"/>
    <dgm:cxn modelId="{0BAB1225-70C9-4B66-A003-893C532D1924}" type="presParOf" srcId="{4C9C7A5A-C039-4690-9DA5-AB8CADC716FC}" destId="{30099724-2E8F-4A72-B4CD-E0927F0746F6}" srcOrd="0" destOrd="0" presId="urn:microsoft.com/office/officeart/2005/8/layout/hProcess7"/>
    <dgm:cxn modelId="{39546892-764B-4635-BA97-3D6CC8D67A45}" type="presParOf" srcId="{4C9C7A5A-C039-4690-9DA5-AB8CADC716FC}" destId="{20EC5823-DE07-4179-97BC-E24C9A77B508}" srcOrd="1" destOrd="0" presId="urn:microsoft.com/office/officeart/2005/8/layout/hProcess7"/>
    <dgm:cxn modelId="{96D9C58D-CE43-4985-AAFB-A558B39F633F}" type="presParOf" srcId="{4C9C7A5A-C039-4690-9DA5-AB8CADC716FC}" destId="{90F72340-A5C8-43A0-A531-72A6E947ABA8}" srcOrd="2" destOrd="0" presId="urn:microsoft.com/office/officeart/2005/8/layout/hProcess7"/>
    <dgm:cxn modelId="{ED756D97-64CF-4D19-B22F-2348681B7D59}" type="presParOf" srcId="{3BF8641E-A88E-4AD0-A210-B7FEBF29F076}" destId="{A59291B0-AB82-446C-96E3-97A5BEB44F96}" srcOrd="5" destOrd="0" presId="urn:microsoft.com/office/officeart/2005/8/layout/hProcess7"/>
    <dgm:cxn modelId="{137184FA-607A-44EC-B15F-6144D43A3C9A}" type="presParOf" srcId="{3BF8641E-A88E-4AD0-A210-B7FEBF29F076}" destId="{91812D50-D186-444D-8B48-15292262F97E}" srcOrd="6" destOrd="0" presId="urn:microsoft.com/office/officeart/2005/8/layout/hProcess7"/>
    <dgm:cxn modelId="{AEE701F6-E488-4B64-B9F0-E5088C1582D0}" type="presParOf" srcId="{91812D50-D186-444D-8B48-15292262F97E}" destId="{2B399F71-04D8-420E-9954-7F73766F0914}" srcOrd="0" destOrd="0" presId="urn:microsoft.com/office/officeart/2005/8/layout/hProcess7"/>
    <dgm:cxn modelId="{92E03466-515C-4D07-BD5D-8691F0F7844D}" type="presParOf" srcId="{91812D50-D186-444D-8B48-15292262F97E}" destId="{C128B37C-9364-4A53-AA81-A77EC8006592}" srcOrd="1" destOrd="0" presId="urn:microsoft.com/office/officeart/2005/8/layout/hProcess7"/>
    <dgm:cxn modelId="{5F8514FD-4214-4450-AE1D-47DAE9167994}" type="presParOf" srcId="{91812D50-D186-444D-8B48-15292262F97E}" destId="{73FE2AA0-8A3E-4D09-8006-5382891B3CB5}" srcOrd="2" destOrd="0" presId="urn:microsoft.com/office/officeart/2005/8/layout/hProcess7"/>
    <dgm:cxn modelId="{F2CEB5E7-B128-45EE-A29F-0B19ACB0BACE}" type="presParOf" srcId="{3BF8641E-A88E-4AD0-A210-B7FEBF29F076}" destId="{4FC00CC8-E1BA-4EA5-922A-EA428F352798}" srcOrd="7" destOrd="0" presId="urn:microsoft.com/office/officeart/2005/8/layout/hProcess7"/>
    <dgm:cxn modelId="{22A86C74-FE1C-4AFF-800D-094824758E4D}" type="presParOf" srcId="{3BF8641E-A88E-4AD0-A210-B7FEBF29F076}" destId="{91E2DF58-263C-43F7-B82C-1290116886CA}" srcOrd="8" destOrd="0" presId="urn:microsoft.com/office/officeart/2005/8/layout/hProcess7"/>
    <dgm:cxn modelId="{E4F9363B-04E4-4ED9-AE8B-E75875C1EF06}" type="presParOf" srcId="{91E2DF58-263C-43F7-B82C-1290116886CA}" destId="{B994C13F-C4CA-4649-9D68-09329694C1D4}" srcOrd="0" destOrd="0" presId="urn:microsoft.com/office/officeart/2005/8/layout/hProcess7"/>
    <dgm:cxn modelId="{7879413B-A0B9-41C8-AA56-32D659B128DE}" type="presParOf" srcId="{91E2DF58-263C-43F7-B82C-1290116886CA}" destId="{8837AFD1-D4B5-4D92-B415-06643D7C8C39}" srcOrd="1" destOrd="0" presId="urn:microsoft.com/office/officeart/2005/8/layout/hProcess7"/>
    <dgm:cxn modelId="{DE4DE79B-7C28-45E6-B05C-6AB5AF70C81B}" type="presParOf" srcId="{91E2DF58-263C-43F7-B82C-1290116886CA}" destId="{71E094F4-E1FE-42FA-B481-621A0BF45E3C}" srcOrd="2" destOrd="0" presId="urn:microsoft.com/office/officeart/2005/8/layout/hProcess7"/>
    <dgm:cxn modelId="{B76A72A0-0658-4039-97B0-8023B0896010}" type="presParOf" srcId="{3BF8641E-A88E-4AD0-A210-B7FEBF29F076}" destId="{AC99F977-7E8D-4895-B835-48E43E173857}" srcOrd="9" destOrd="0" presId="urn:microsoft.com/office/officeart/2005/8/layout/hProcess7"/>
    <dgm:cxn modelId="{90AD06FF-813C-4B9A-B8C7-FB77D27099F2}" type="presParOf" srcId="{3BF8641E-A88E-4AD0-A210-B7FEBF29F076}" destId="{B6E1BEBD-8AE8-473B-A0C0-7031DDA82C2D}" srcOrd="10" destOrd="0" presId="urn:microsoft.com/office/officeart/2005/8/layout/hProcess7"/>
    <dgm:cxn modelId="{E1EBDBE8-DE42-40EA-BBA4-345A4D24F105}" type="presParOf" srcId="{B6E1BEBD-8AE8-473B-A0C0-7031DDA82C2D}" destId="{1221F9E9-DBA6-4146-8F72-735477F13B33}" srcOrd="0" destOrd="0" presId="urn:microsoft.com/office/officeart/2005/8/layout/hProcess7"/>
    <dgm:cxn modelId="{798F17AE-D1EC-4D35-B009-467842D05AF6}" type="presParOf" srcId="{B6E1BEBD-8AE8-473B-A0C0-7031DDA82C2D}" destId="{76613815-B4E0-424B-A5DB-52E084C704D8}" srcOrd="1" destOrd="0" presId="urn:microsoft.com/office/officeart/2005/8/layout/hProcess7"/>
    <dgm:cxn modelId="{7760DEB8-10C6-45E8-A5C9-788BF2CEB251}" type="presParOf" srcId="{B6E1BEBD-8AE8-473B-A0C0-7031DDA82C2D}" destId="{1C55CB5F-0473-4662-9E5C-22965D58E32D}" srcOrd="2" destOrd="0" presId="urn:microsoft.com/office/officeart/2005/8/layout/hProcess7"/>
    <dgm:cxn modelId="{67C7E252-074B-41D1-A017-C9E7608740CC}" type="presParOf" srcId="{3BF8641E-A88E-4AD0-A210-B7FEBF29F076}" destId="{44915DC7-9DBC-459E-962F-C44EE02C6248}" srcOrd="11" destOrd="0" presId="urn:microsoft.com/office/officeart/2005/8/layout/hProcess7"/>
    <dgm:cxn modelId="{F61D016F-DA89-4B7C-A853-0213EBD0FA54}" type="presParOf" srcId="{3BF8641E-A88E-4AD0-A210-B7FEBF29F076}" destId="{1D792496-5FE0-4119-86B2-1A7D2ED0A96F}" srcOrd="12" destOrd="0" presId="urn:microsoft.com/office/officeart/2005/8/layout/hProcess7"/>
    <dgm:cxn modelId="{72FF231A-464F-46ED-A239-569166C766DF}" type="presParOf" srcId="{1D792496-5FE0-4119-86B2-1A7D2ED0A96F}" destId="{FDBDFA4E-9B0E-49DD-BD34-66E8303F7403}" srcOrd="0" destOrd="0" presId="urn:microsoft.com/office/officeart/2005/8/layout/hProcess7"/>
    <dgm:cxn modelId="{A3EC7CC0-3FE9-449B-9109-AA22D9327CD4}" type="presParOf" srcId="{1D792496-5FE0-4119-86B2-1A7D2ED0A96F}" destId="{C146C9C3-2724-4F21-B9CF-3EB3C0A47EA9}" srcOrd="1" destOrd="0" presId="urn:microsoft.com/office/officeart/2005/8/layout/hProcess7"/>
    <dgm:cxn modelId="{51EF18EC-7875-4062-BDEF-AA4F8817B7AB}" type="presParOf" srcId="{1D792496-5FE0-4119-86B2-1A7D2ED0A96F}" destId="{E2690A11-D4CE-4770-AF77-F875094DC12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C4E2-D5F6-4002-979F-F073CAA9CDA7}">
      <dsp:nvSpPr>
        <dsp:cNvPr id="0" name=""/>
        <dsp:cNvSpPr/>
      </dsp:nvSpPr>
      <dsp:spPr>
        <a:xfrm>
          <a:off x="0" y="978729"/>
          <a:ext cx="8666544" cy="1304972"/>
        </a:xfrm>
        <a:prstGeom prst="notchedRightArrow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DC507-8A79-44A5-965A-878FBA7EE53E}">
      <dsp:nvSpPr>
        <dsp:cNvPr id="0" name=""/>
        <dsp:cNvSpPr/>
      </dsp:nvSpPr>
      <dsp:spPr>
        <a:xfrm>
          <a:off x="3808" y="0"/>
          <a:ext cx="2513636" cy="1304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Abordar nuevos conceptos y modelos </a:t>
          </a:r>
        </a:p>
      </dsp:txBody>
      <dsp:txXfrm>
        <a:off x="3808" y="0"/>
        <a:ext cx="2513636" cy="1304972"/>
      </dsp:txXfrm>
    </dsp:sp>
    <dsp:sp modelId="{2EA5305B-49AA-4A92-A756-F3DFE65EF29E}">
      <dsp:nvSpPr>
        <dsp:cNvPr id="0" name=""/>
        <dsp:cNvSpPr/>
      </dsp:nvSpPr>
      <dsp:spPr>
        <a:xfrm>
          <a:off x="1097505" y="1468094"/>
          <a:ext cx="326243" cy="3262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99DA97-2D63-4996-86C2-1E2E37024589}">
      <dsp:nvSpPr>
        <dsp:cNvPr id="0" name=""/>
        <dsp:cNvSpPr/>
      </dsp:nvSpPr>
      <dsp:spPr>
        <a:xfrm>
          <a:off x="2643126" y="1957459"/>
          <a:ext cx="2513636" cy="1304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Responder a nuevas realidades y nuevos retos</a:t>
          </a:r>
        </a:p>
      </dsp:txBody>
      <dsp:txXfrm>
        <a:off x="2643126" y="1957459"/>
        <a:ext cx="2513636" cy="1304972"/>
      </dsp:txXfrm>
    </dsp:sp>
    <dsp:sp modelId="{8B6E040E-6ADD-4EB7-8111-4574BBD37AF9}">
      <dsp:nvSpPr>
        <dsp:cNvPr id="0" name=""/>
        <dsp:cNvSpPr/>
      </dsp:nvSpPr>
      <dsp:spPr>
        <a:xfrm>
          <a:off x="3736823" y="1468094"/>
          <a:ext cx="326243" cy="3262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80D593-B117-4DBB-B1CC-FFE5E1B68B22}">
      <dsp:nvSpPr>
        <dsp:cNvPr id="0" name=""/>
        <dsp:cNvSpPr/>
      </dsp:nvSpPr>
      <dsp:spPr>
        <a:xfrm>
          <a:off x="5282444" y="0"/>
          <a:ext cx="2513636" cy="1304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Incrementar la agilidad de los procesos de evaluación y autoevaluación</a:t>
          </a:r>
        </a:p>
      </dsp:txBody>
      <dsp:txXfrm>
        <a:off x="5282444" y="0"/>
        <a:ext cx="2513636" cy="1304972"/>
      </dsp:txXfrm>
    </dsp:sp>
    <dsp:sp modelId="{40553338-D284-4C69-BA15-9D148C778193}">
      <dsp:nvSpPr>
        <dsp:cNvPr id="0" name=""/>
        <dsp:cNvSpPr/>
      </dsp:nvSpPr>
      <dsp:spPr>
        <a:xfrm>
          <a:off x="6376141" y="1468094"/>
          <a:ext cx="326243" cy="3262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C4E2-D5F6-4002-979F-F073CAA9CDA7}">
      <dsp:nvSpPr>
        <dsp:cNvPr id="0" name=""/>
        <dsp:cNvSpPr/>
      </dsp:nvSpPr>
      <dsp:spPr>
        <a:xfrm>
          <a:off x="0" y="1015312"/>
          <a:ext cx="7743877" cy="1353750"/>
        </a:xfrm>
        <a:prstGeom prst="notchedRightArrow">
          <a:avLst/>
        </a:prstGeom>
        <a:solidFill>
          <a:srgbClr val="2DA4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DC507-8A79-44A5-965A-878FBA7EE53E}">
      <dsp:nvSpPr>
        <dsp:cNvPr id="0" name=""/>
        <dsp:cNvSpPr/>
      </dsp:nvSpPr>
      <dsp:spPr>
        <a:xfrm>
          <a:off x="105595" y="0"/>
          <a:ext cx="1258268" cy="13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Anclar el modelo a la transformación organizacional.</a:t>
          </a:r>
        </a:p>
      </dsp:txBody>
      <dsp:txXfrm>
        <a:off x="105595" y="0"/>
        <a:ext cx="1258268" cy="1353750"/>
      </dsp:txXfrm>
    </dsp:sp>
    <dsp:sp modelId="{2EA5305B-49AA-4A92-A756-F3DFE65EF29E}">
      <dsp:nvSpPr>
        <dsp:cNvPr id="0" name=""/>
        <dsp:cNvSpPr/>
      </dsp:nvSpPr>
      <dsp:spPr>
        <a:xfrm>
          <a:off x="570531" y="1527989"/>
          <a:ext cx="328396" cy="328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99DA97-2D63-4996-86C2-1E2E37024589}">
      <dsp:nvSpPr>
        <dsp:cNvPr id="0" name=""/>
        <dsp:cNvSpPr/>
      </dsp:nvSpPr>
      <dsp:spPr>
        <a:xfrm>
          <a:off x="1380283" y="2030625"/>
          <a:ext cx="2040191" cy="13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Apuesta por la digitalización como herramientas que facilitan la coordinación y sistematizan el proceso</a:t>
          </a: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</a:p>
      </dsp:txBody>
      <dsp:txXfrm>
        <a:off x="1380283" y="2030625"/>
        <a:ext cx="2040191" cy="1353750"/>
      </dsp:txXfrm>
    </dsp:sp>
    <dsp:sp modelId="{8B6E040E-6ADD-4EB7-8111-4574BBD37AF9}">
      <dsp:nvSpPr>
        <dsp:cNvPr id="0" name=""/>
        <dsp:cNvSpPr/>
      </dsp:nvSpPr>
      <dsp:spPr>
        <a:xfrm>
          <a:off x="2236181" y="1527989"/>
          <a:ext cx="328396" cy="328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80D593-B117-4DBB-B1CC-FFE5E1B68B22}">
      <dsp:nvSpPr>
        <dsp:cNvPr id="0" name=""/>
        <dsp:cNvSpPr/>
      </dsp:nvSpPr>
      <dsp:spPr>
        <a:xfrm>
          <a:off x="3452789" y="0"/>
          <a:ext cx="1978564" cy="13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Flexibilizar el uso del sistema de evaluación que permita adaptarse a cualquier realidad de cada organización</a:t>
          </a:r>
        </a:p>
      </dsp:txBody>
      <dsp:txXfrm>
        <a:off x="3452789" y="0"/>
        <a:ext cx="1978564" cy="1353750"/>
      </dsp:txXfrm>
    </dsp:sp>
    <dsp:sp modelId="{40553338-D284-4C69-BA15-9D148C778193}">
      <dsp:nvSpPr>
        <dsp:cNvPr id="0" name=""/>
        <dsp:cNvSpPr/>
      </dsp:nvSpPr>
      <dsp:spPr>
        <a:xfrm>
          <a:off x="4261979" y="1527989"/>
          <a:ext cx="328396" cy="328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F55C77-B4FF-4217-9DB4-3BABF13DA1C2}">
      <dsp:nvSpPr>
        <dsp:cNvPr id="0" name=""/>
        <dsp:cNvSpPr/>
      </dsp:nvSpPr>
      <dsp:spPr>
        <a:xfrm>
          <a:off x="5431879" y="2030625"/>
          <a:ext cx="1432013" cy="13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Fortalecer la apuesta por la gestión del conocimiento.</a:t>
          </a:r>
        </a:p>
      </dsp:txBody>
      <dsp:txXfrm>
        <a:off x="5431879" y="2030625"/>
        <a:ext cx="1432013" cy="1353750"/>
      </dsp:txXfrm>
    </dsp:sp>
    <dsp:sp modelId="{39FFE786-0A33-4098-A987-2D6CD8AC48A3}">
      <dsp:nvSpPr>
        <dsp:cNvPr id="0" name=""/>
        <dsp:cNvSpPr/>
      </dsp:nvSpPr>
      <dsp:spPr>
        <a:xfrm>
          <a:off x="5983688" y="1527989"/>
          <a:ext cx="328396" cy="328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E8746-4351-470D-8976-ABF041F909A7}">
      <dsp:nvSpPr>
        <dsp:cNvPr id="0" name=""/>
        <dsp:cNvSpPr/>
      </dsp:nvSpPr>
      <dsp:spPr>
        <a:xfrm>
          <a:off x="108" y="0"/>
          <a:ext cx="1438646" cy="3265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Poner a la persona y su familia en el centro</a:t>
          </a:r>
        </a:p>
      </dsp:txBody>
      <dsp:txXfrm>
        <a:off x="108" y="1306394"/>
        <a:ext cx="1438646" cy="1306394"/>
      </dsp:txXfrm>
    </dsp:sp>
    <dsp:sp modelId="{A3FA56E3-1957-46DC-B948-3AAD881997A1}">
      <dsp:nvSpPr>
        <dsp:cNvPr id="0" name=""/>
        <dsp:cNvSpPr/>
      </dsp:nvSpPr>
      <dsp:spPr>
        <a:xfrm>
          <a:off x="175644" y="195959"/>
          <a:ext cx="1087573" cy="10875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88D69-B038-4E7A-A282-C11060DEEEB9}">
      <dsp:nvSpPr>
        <dsp:cNvPr id="0" name=""/>
        <dsp:cNvSpPr/>
      </dsp:nvSpPr>
      <dsp:spPr>
        <a:xfrm>
          <a:off x="1481913" y="0"/>
          <a:ext cx="1438646" cy="3265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Transformar las organizaciones</a:t>
          </a:r>
        </a:p>
      </dsp:txBody>
      <dsp:txXfrm>
        <a:off x="1481913" y="1306394"/>
        <a:ext cx="1438646" cy="1306394"/>
      </dsp:txXfrm>
    </dsp:sp>
    <dsp:sp modelId="{066B0D2E-65F1-437D-B75F-A6F7F15CC3C6}">
      <dsp:nvSpPr>
        <dsp:cNvPr id="0" name=""/>
        <dsp:cNvSpPr/>
      </dsp:nvSpPr>
      <dsp:spPr>
        <a:xfrm>
          <a:off x="1657449" y="195959"/>
          <a:ext cx="1087573" cy="10875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F55C2-1A22-472E-8774-DAA65CF50235}">
      <dsp:nvSpPr>
        <dsp:cNvPr id="0" name=""/>
        <dsp:cNvSpPr/>
      </dsp:nvSpPr>
      <dsp:spPr>
        <a:xfrm>
          <a:off x="2963719" y="0"/>
          <a:ext cx="1438646" cy="3265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Contar con los entornos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</a:p>
      </dsp:txBody>
      <dsp:txXfrm>
        <a:off x="2963719" y="1306394"/>
        <a:ext cx="1438646" cy="1306394"/>
      </dsp:txXfrm>
    </dsp:sp>
    <dsp:sp modelId="{EC0C5228-72CB-4D7C-9A92-534AAEF2F57B}">
      <dsp:nvSpPr>
        <dsp:cNvPr id="0" name=""/>
        <dsp:cNvSpPr/>
      </dsp:nvSpPr>
      <dsp:spPr>
        <a:xfrm>
          <a:off x="3139255" y="195959"/>
          <a:ext cx="1087573" cy="10875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229A-4744-4D53-9312-023BBFDCF729}">
      <dsp:nvSpPr>
        <dsp:cNvPr id="0" name=""/>
        <dsp:cNvSpPr/>
      </dsp:nvSpPr>
      <dsp:spPr>
        <a:xfrm>
          <a:off x="4445524" y="0"/>
          <a:ext cx="1438646" cy="3265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Trabajar de forma ética</a:t>
          </a:r>
        </a:p>
      </dsp:txBody>
      <dsp:txXfrm>
        <a:off x="4445524" y="1306394"/>
        <a:ext cx="1438646" cy="1306394"/>
      </dsp:txXfrm>
    </dsp:sp>
    <dsp:sp modelId="{AD0A72B4-DE14-4DE2-849E-6EA8E647CC23}">
      <dsp:nvSpPr>
        <dsp:cNvPr id="0" name=""/>
        <dsp:cNvSpPr/>
      </dsp:nvSpPr>
      <dsp:spPr>
        <a:xfrm>
          <a:off x="4621060" y="195959"/>
          <a:ext cx="1087573" cy="108757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E8E78-6D87-4C53-A2DC-D60FECFE90CE}">
      <dsp:nvSpPr>
        <dsp:cNvPr id="0" name=""/>
        <dsp:cNvSpPr/>
      </dsp:nvSpPr>
      <dsp:spPr>
        <a:xfrm>
          <a:off x="5927330" y="0"/>
          <a:ext cx="1438646" cy="3265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b="1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Ser eficientes y gestionar bien todos sus recursos</a:t>
          </a:r>
        </a:p>
      </dsp:txBody>
      <dsp:txXfrm>
        <a:off x="5927330" y="1306394"/>
        <a:ext cx="1438646" cy="1306394"/>
      </dsp:txXfrm>
    </dsp:sp>
    <dsp:sp modelId="{4159A219-A1B0-4ED4-9166-4499A8B4AA7C}">
      <dsp:nvSpPr>
        <dsp:cNvPr id="0" name=""/>
        <dsp:cNvSpPr/>
      </dsp:nvSpPr>
      <dsp:spPr>
        <a:xfrm>
          <a:off x="6102866" y="195959"/>
          <a:ext cx="1087573" cy="108757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52B1-9973-4667-ABE9-0A302ED702B3}">
      <dsp:nvSpPr>
        <dsp:cNvPr id="0" name=""/>
        <dsp:cNvSpPr/>
      </dsp:nvSpPr>
      <dsp:spPr>
        <a:xfrm>
          <a:off x="7409135" y="0"/>
          <a:ext cx="1438646" cy="3265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Evaluar, innovar y mejorar de forma continua</a:t>
          </a:r>
        </a:p>
      </dsp:txBody>
      <dsp:txXfrm>
        <a:off x="7409135" y="1306394"/>
        <a:ext cx="1438646" cy="1306394"/>
      </dsp:txXfrm>
    </dsp:sp>
    <dsp:sp modelId="{549DD6DF-D7B8-4983-8227-A81F2E3BE778}">
      <dsp:nvSpPr>
        <dsp:cNvPr id="0" name=""/>
        <dsp:cNvSpPr/>
      </dsp:nvSpPr>
      <dsp:spPr>
        <a:xfrm>
          <a:off x="7584672" y="195959"/>
          <a:ext cx="1087573" cy="108757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D3CB8-40EB-4FF1-B818-D896275DB2DF}">
      <dsp:nvSpPr>
        <dsp:cNvPr id="0" name=""/>
        <dsp:cNvSpPr/>
      </dsp:nvSpPr>
      <dsp:spPr>
        <a:xfrm>
          <a:off x="353915" y="2612789"/>
          <a:ext cx="8140058" cy="489898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28192-51AC-4274-AA4A-A2C20DE68A99}">
      <dsp:nvSpPr>
        <dsp:cNvPr id="0" name=""/>
        <dsp:cNvSpPr/>
      </dsp:nvSpPr>
      <dsp:spPr>
        <a:xfrm>
          <a:off x="0" y="389051"/>
          <a:ext cx="8352928" cy="378000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A7979F-FD07-4E32-8083-02DF4E4E71F9}">
      <dsp:nvSpPr>
        <dsp:cNvPr id="0" name=""/>
        <dsp:cNvSpPr/>
      </dsp:nvSpPr>
      <dsp:spPr>
        <a:xfrm>
          <a:off x="417646" y="107209"/>
          <a:ext cx="5710871" cy="503242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autodeterminación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es un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derecho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de cada persona para el logro de sus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objetivos personales</a:t>
          </a:r>
        </a:p>
      </dsp:txBody>
      <dsp:txXfrm>
        <a:off x="442212" y="131775"/>
        <a:ext cx="5661739" cy="454110"/>
      </dsp:txXfrm>
    </dsp:sp>
    <dsp:sp modelId="{E815ECC7-E5E1-41AC-AC82-EFB94DFA9954}">
      <dsp:nvSpPr>
        <dsp:cNvPr id="0" name=""/>
        <dsp:cNvSpPr/>
      </dsp:nvSpPr>
      <dsp:spPr>
        <a:xfrm>
          <a:off x="0" y="1430617"/>
          <a:ext cx="8352928" cy="378000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9D1F39-E62C-43D6-BFE7-119B322F3FD7}">
      <dsp:nvSpPr>
        <dsp:cNvPr id="0" name=""/>
        <dsp:cNvSpPr/>
      </dsp:nvSpPr>
      <dsp:spPr>
        <a:xfrm>
          <a:off x="417646" y="848051"/>
          <a:ext cx="7761081" cy="803965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de las organizaciones de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Plena inclusión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incluye la atención a las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necesidades</a:t>
          </a:r>
          <a:r>
            <a:rPr lang="es-ES" sz="1600" b="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y las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expectativas</a:t>
          </a:r>
          <a:r>
            <a:rPr lang="es-ES" sz="1600" b="1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b="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del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sistema familiar</a:t>
          </a:r>
          <a:r>
            <a:rPr lang="es-ES" sz="1600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y su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percepción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respecto a los apoyos recibidos y a su calidad de vida</a:t>
          </a:r>
        </a:p>
      </dsp:txBody>
      <dsp:txXfrm>
        <a:off x="456892" y="887297"/>
        <a:ext cx="7682589" cy="725473"/>
      </dsp:txXfrm>
    </dsp:sp>
    <dsp:sp modelId="{A024C706-0808-46EE-BC7D-AB128EC97E32}">
      <dsp:nvSpPr>
        <dsp:cNvPr id="0" name=""/>
        <dsp:cNvSpPr/>
      </dsp:nvSpPr>
      <dsp:spPr>
        <a:xfrm>
          <a:off x="0" y="2369528"/>
          <a:ext cx="8352928" cy="378000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2C0D69-0773-434C-A51E-D47701E63AAA}">
      <dsp:nvSpPr>
        <dsp:cNvPr id="0" name=""/>
        <dsp:cNvSpPr/>
      </dsp:nvSpPr>
      <dsp:spPr>
        <a:xfrm>
          <a:off x="417646" y="1889617"/>
          <a:ext cx="6537527" cy="70131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stión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de las organizaciones de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Plena inclusión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deben estar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orientadas a los resultados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y en constante proceso de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innovación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incremental o rupturista</a:t>
          </a:r>
        </a:p>
      </dsp:txBody>
      <dsp:txXfrm>
        <a:off x="451881" y="1923852"/>
        <a:ext cx="6469057" cy="632841"/>
      </dsp:txXfrm>
    </dsp:sp>
    <dsp:sp modelId="{108BB071-40C3-4979-ADD1-FEE1194DE218}">
      <dsp:nvSpPr>
        <dsp:cNvPr id="0" name=""/>
        <dsp:cNvSpPr/>
      </dsp:nvSpPr>
      <dsp:spPr>
        <a:xfrm>
          <a:off x="0" y="3383498"/>
          <a:ext cx="8352928" cy="378000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AA81C4-E523-4C53-8D4F-002C4E24C32F}">
      <dsp:nvSpPr>
        <dsp:cNvPr id="0" name=""/>
        <dsp:cNvSpPr/>
      </dsp:nvSpPr>
      <dsp:spPr>
        <a:xfrm>
          <a:off x="417646" y="2828528"/>
          <a:ext cx="7721555" cy="77637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Ética,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basada en el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Código Ético de Plena inclusión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y en los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s-ES" sz="16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b="1" kern="1200" dirty="0"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rPr>
            <a:t>principios de la Bioética</a:t>
          </a:r>
          <a:r>
            <a:rPr lang="es-ES" sz="16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s-ES" sz="160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debe estar integrada en la gestión y en toda actuación de las organizaciones de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Plena inclusión</a:t>
          </a:r>
        </a:p>
      </dsp:txBody>
      <dsp:txXfrm>
        <a:off x="455545" y="2866427"/>
        <a:ext cx="7645757" cy="700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0A618-C9FB-445C-9780-6D8D23F377F6}">
      <dsp:nvSpPr>
        <dsp:cNvPr id="0" name=""/>
        <dsp:cNvSpPr/>
      </dsp:nvSpPr>
      <dsp:spPr>
        <a:xfrm>
          <a:off x="38390" y="1248626"/>
          <a:ext cx="2119548" cy="2543458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16200000">
        <a:off x="-792472" y="2079490"/>
        <a:ext cx="2085636" cy="423909"/>
      </dsp:txXfrm>
    </dsp:sp>
    <dsp:sp modelId="{7B9992B8-672B-4756-AED5-EE556D5D21EF}">
      <dsp:nvSpPr>
        <dsp:cNvPr id="0" name=""/>
        <dsp:cNvSpPr/>
      </dsp:nvSpPr>
      <dsp:spPr>
        <a:xfrm>
          <a:off x="462300" y="1248626"/>
          <a:ext cx="1579063" cy="25434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4400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Temas para evaluar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128</a:t>
          </a:r>
        </a:p>
      </dsp:txBody>
      <dsp:txXfrm>
        <a:off x="462300" y="1248626"/>
        <a:ext cx="1579063" cy="2543458"/>
      </dsp:txXfrm>
    </dsp:sp>
    <dsp:sp modelId="{30099724-2E8F-4A72-B4CD-E0927F0746F6}">
      <dsp:nvSpPr>
        <dsp:cNvPr id="0" name=""/>
        <dsp:cNvSpPr/>
      </dsp:nvSpPr>
      <dsp:spPr>
        <a:xfrm>
          <a:off x="2197256" y="1248550"/>
          <a:ext cx="2119548" cy="2543458"/>
        </a:xfrm>
        <a:prstGeom prst="roundRect">
          <a:avLst>
            <a:gd name="adj" fmla="val 5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16200000">
        <a:off x="1366393" y="2079413"/>
        <a:ext cx="2085636" cy="423909"/>
      </dsp:txXfrm>
    </dsp:sp>
    <dsp:sp modelId="{DFA03513-F1C6-489F-AF67-6DC3D2E5480D}">
      <dsp:nvSpPr>
        <dsp:cNvPr id="0" name=""/>
        <dsp:cNvSpPr/>
      </dsp:nvSpPr>
      <dsp:spPr>
        <a:xfrm rot="5400000">
          <a:off x="2021132" y="3268007"/>
          <a:ext cx="373443" cy="3179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72340-A5C8-43A0-A531-72A6E947ABA8}">
      <dsp:nvSpPr>
        <dsp:cNvPr id="0" name=""/>
        <dsp:cNvSpPr/>
      </dsp:nvSpPr>
      <dsp:spPr>
        <a:xfrm>
          <a:off x="2621166" y="1248550"/>
          <a:ext cx="1579063" cy="25434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Ejes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3</a:t>
          </a:r>
        </a:p>
      </dsp:txBody>
      <dsp:txXfrm>
        <a:off x="2621166" y="1248550"/>
        <a:ext cx="1579063" cy="2543458"/>
      </dsp:txXfrm>
    </dsp:sp>
    <dsp:sp modelId="{B994C13F-C4CA-4649-9D68-09329694C1D4}">
      <dsp:nvSpPr>
        <dsp:cNvPr id="0" name=""/>
        <dsp:cNvSpPr/>
      </dsp:nvSpPr>
      <dsp:spPr>
        <a:xfrm>
          <a:off x="4390990" y="1248550"/>
          <a:ext cx="2119548" cy="2543458"/>
        </a:xfrm>
        <a:prstGeom prst="roundRect">
          <a:avLst>
            <a:gd name="adj" fmla="val 5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16200000">
        <a:off x="3560126" y="2079413"/>
        <a:ext cx="2085636" cy="423909"/>
      </dsp:txXfrm>
    </dsp:sp>
    <dsp:sp modelId="{C128B37C-9364-4A53-AA81-A77EC8006592}">
      <dsp:nvSpPr>
        <dsp:cNvPr id="0" name=""/>
        <dsp:cNvSpPr/>
      </dsp:nvSpPr>
      <dsp:spPr>
        <a:xfrm rot="5400000">
          <a:off x="4214865" y="3268007"/>
          <a:ext cx="373443" cy="3179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094F4-E1FE-42FA-B481-621A0BF45E3C}">
      <dsp:nvSpPr>
        <dsp:cNvPr id="0" name=""/>
        <dsp:cNvSpPr/>
      </dsp:nvSpPr>
      <dsp:spPr>
        <a:xfrm>
          <a:off x="4814899" y="1248550"/>
          <a:ext cx="1579063" cy="25434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Dimen- </a:t>
          </a:r>
          <a:r>
            <a:rPr lang="es-ES" sz="3600" kern="1200" dirty="0" err="1"/>
            <a:t>siones</a:t>
          </a:r>
          <a:endParaRPr lang="es-ES" sz="3600" kern="1200" dirty="0"/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6</a:t>
          </a:r>
        </a:p>
      </dsp:txBody>
      <dsp:txXfrm>
        <a:off x="4814899" y="1248550"/>
        <a:ext cx="1579063" cy="2543458"/>
      </dsp:txXfrm>
    </dsp:sp>
    <dsp:sp modelId="{FDBDFA4E-9B0E-49DD-BD34-66E8303F7403}">
      <dsp:nvSpPr>
        <dsp:cNvPr id="0" name=""/>
        <dsp:cNvSpPr/>
      </dsp:nvSpPr>
      <dsp:spPr>
        <a:xfrm>
          <a:off x="6584723" y="1248550"/>
          <a:ext cx="2119548" cy="2543458"/>
        </a:xfrm>
        <a:prstGeom prst="roundRect">
          <a:avLst>
            <a:gd name="adj" fmla="val 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16200000">
        <a:off x="5753860" y="2079413"/>
        <a:ext cx="2085636" cy="423909"/>
      </dsp:txXfrm>
    </dsp:sp>
    <dsp:sp modelId="{76613815-B4E0-424B-A5DB-52E084C704D8}">
      <dsp:nvSpPr>
        <dsp:cNvPr id="0" name=""/>
        <dsp:cNvSpPr/>
      </dsp:nvSpPr>
      <dsp:spPr>
        <a:xfrm rot="5400000">
          <a:off x="6408599" y="3268007"/>
          <a:ext cx="373443" cy="3179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90A11-D4CE-4770-AF77-F875094DC120}">
      <dsp:nvSpPr>
        <dsp:cNvPr id="0" name=""/>
        <dsp:cNvSpPr/>
      </dsp:nvSpPr>
      <dsp:spPr>
        <a:xfrm>
          <a:off x="7008633" y="1248550"/>
          <a:ext cx="1579063" cy="25434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Qué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Donde</a:t>
          </a:r>
        </a:p>
      </dsp:txBody>
      <dsp:txXfrm>
        <a:off x="7008633" y="1248550"/>
        <a:ext cx="1579063" cy="2543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124D-C2A4-484B-BFCF-3D68B0B7B45C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B99A-237A-4EE9-BEA5-60EBB69A9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01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B99A-237A-4EE9-BEA5-60EBB69A943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97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884CB-AB21-4BA1-A90E-91C9E5C254DF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53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498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6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9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89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54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3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C440D-A4AD-4445-9483-5F35DF260381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990F8-5781-4064-B776-0B8C3CBDB2A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5" descr="image0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8778"/>
          <a:stretch/>
        </p:blipFill>
        <p:spPr bwMode="auto">
          <a:xfrm>
            <a:off x="3347864" y="6137920"/>
            <a:ext cx="1752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5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nici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590"/>
            <a:ext cx="1405076" cy="4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2674DFB-1DAC-BE67-DBAC-90B09741DC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22089" cy="7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herramientas.plenainclusion.org/fmi/webd/PI_00_Desk_2_Web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807258" y="4077072"/>
            <a:ext cx="4338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8000"/>
                </a:solidFill>
                <a:latin typeface="Arial Black" panose="020B0A04020102020204" pitchFamily="34" charset="0"/>
              </a:rPr>
              <a:t>Modelo de Calidad Plena y su despliegue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4805697" y="1484784"/>
            <a:ext cx="4338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Modelo de Calidad Plena: avanzando hacia la gestión de proyectos de vida</a:t>
            </a:r>
          </a:p>
        </p:txBody>
      </p:sp>
      <p:sp>
        <p:nvSpPr>
          <p:cNvPr id="2" name="Lágrima 1"/>
          <p:cNvSpPr/>
          <p:nvPr/>
        </p:nvSpPr>
        <p:spPr>
          <a:xfrm rot="10800000" flipH="1">
            <a:off x="395536" y="1353776"/>
            <a:ext cx="4140000" cy="4140000"/>
          </a:xfrm>
          <a:prstGeom prst="teardrop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4.png" descr="Imagen que contiene Texto&#10;&#10;Descripción generada automáticamente">
            <a:extLst>
              <a:ext uri="{FF2B5EF4-FFF2-40B4-BE49-F238E27FC236}">
                <a16:creationId xmlns:a16="http://schemas.microsoft.com/office/drawing/2014/main" id="{11D61D4A-ED0A-6C6D-D571-F3CE64A728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105" y="6237312"/>
            <a:ext cx="1424940" cy="407035"/>
          </a:xfrm>
          <a:prstGeom prst="rect">
            <a:avLst/>
          </a:prstGeom>
        </p:spPr>
      </p:pic>
      <p:pic>
        <p:nvPicPr>
          <p:cNvPr id="6" name="Picture 48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3606668-6959-9656-24DA-5D607EAFA82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92280" y="5708268"/>
            <a:ext cx="1905000" cy="9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5870"/>
            <a:ext cx="5400600" cy="938911"/>
          </a:xfrm>
        </p:spPr>
        <p:txBody>
          <a:bodyPr vert="horz" wrap="square" lIns="0" tIns="198311" rIns="0" bIns="0" rtlCol="0" anchor="ctr">
            <a:spAutoFit/>
          </a:bodyPr>
          <a:lstStyle/>
          <a:p>
            <a:pPr marL="457200" lvl="1" algn="ctr" rtl="0"/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La estructura del modelo: </a:t>
            </a:r>
            <a:b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</a:br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Ejes, Dimensiones y Vectores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2322983"/>
            <a:ext cx="1368152" cy="4572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3712659"/>
            <a:ext cx="1368152" cy="4572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Gestión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4998698"/>
            <a:ext cx="1368152" cy="4572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Ética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71800" y="1819672"/>
            <a:ext cx="187220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Estrategia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71800" y="2492896"/>
            <a:ext cx="187220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PCDI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71800" y="3284984"/>
            <a:ext cx="187220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Familia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771800" y="4077072"/>
            <a:ext cx="187220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Sociedad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771800" y="4797152"/>
            <a:ext cx="187220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Personas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771800" y="5517232"/>
            <a:ext cx="187220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Innovación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436096" y="3102777"/>
            <a:ext cx="1440160" cy="4572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Acciones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436096" y="4321933"/>
            <a:ext cx="1440160" cy="4572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Resultados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596336" y="2407939"/>
            <a:ext cx="136815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Micro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601701" y="3744899"/>
            <a:ext cx="136815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Meso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596336" y="4998698"/>
            <a:ext cx="136815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Macro</a:t>
            </a:r>
          </a:p>
        </p:txBody>
      </p:sp>
      <p:cxnSp>
        <p:nvCxnSpPr>
          <p:cNvPr id="18" name="17 Conector recto"/>
          <p:cNvCxnSpPr>
            <a:stCxn id="4" idx="3"/>
            <a:endCxn id="7" idx="1"/>
          </p:cNvCxnSpPr>
          <p:nvPr/>
        </p:nvCxnSpPr>
        <p:spPr>
          <a:xfrm flipV="1">
            <a:off x="1763688" y="2048272"/>
            <a:ext cx="1008112" cy="5033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8" idx="1"/>
            <a:endCxn id="4" idx="3"/>
          </p:cNvCxnSpPr>
          <p:nvPr/>
        </p:nvCxnSpPr>
        <p:spPr>
          <a:xfrm flipH="1" flipV="1">
            <a:off x="1763688" y="2551583"/>
            <a:ext cx="1008112" cy="1699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4" idx="3"/>
            <a:endCxn id="9" idx="1"/>
          </p:cNvCxnSpPr>
          <p:nvPr/>
        </p:nvCxnSpPr>
        <p:spPr>
          <a:xfrm>
            <a:off x="1763688" y="2551583"/>
            <a:ext cx="1008112" cy="962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4" idx="3"/>
            <a:endCxn id="10" idx="1"/>
          </p:cNvCxnSpPr>
          <p:nvPr/>
        </p:nvCxnSpPr>
        <p:spPr>
          <a:xfrm>
            <a:off x="1763688" y="2551583"/>
            <a:ext cx="1008112" cy="175408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1" idx="1"/>
            <a:endCxn id="4" idx="3"/>
          </p:cNvCxnSpPr>
          <p:nvPr/>
        </p:nvCxnSpPr>
        <p:spPr>
          <a:xfrm flipH="1" flipV="1">
            <a:off x="1763688" y="2551583"/>
            <a:ext cx="1008112" cy="24741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12" idx="1"/>
            <a:endCxn id="4" idx="3"/>
          </p:cNvCxnSpPr>
          <p:nvPr/>
        </p:nvCxnSpPr>
        <p:spPr>
          <a:xfrm flipH="1" flipV="1">
            <a:off x="1763688" y="2551583"/>
            <a:ext cx="1008112" cy="31942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7" idx="1"/>
            <a:endCxn id="5" idx="3"/>
          </p:cNvCxnSpPr>
          <p:nvPr/>
        </p:nvCxnSpPr>
        <p:spPr>
          <a:xfrm flipH="1">
            <a:off x="1763688" y="2048272"/>
            <a:ext cx="1008112" cy="18929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8" idx="1"/>
            <a:endCxn id="5" idx="3"/>
          </p:cNvCxnSpPr>
          <p:nvPr/>
        </p:nvCxnSpPr>
        <p:spPr>
          <a:xfrm flipH="1">
            <a:off x="1763688" y="2721496"/>
            <a:ext cx="1008112" cy="1219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9" idx="1"/>
            <a:endCxn id="5" idx="3"/>
          </p:cNvCxnSpPr>
          <p:nvPr/>
        </p:nvCxnSpPr>
        <p:spPr>
          <a:xfrm flipH="1">
            <a:off x="1763688" y="3513584"/>
            <a:ext cx="1008112" cy="4276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0" idx="1"/>
            <a:endCxn id="5" idx="3"/>
          </p:cNvCxnSpPr>
          <p:nvPr/>
        </p:nvCxnSpPr>
        <p:spPr>
          <a:xfrm flipH="1" flipV="1">
            <a:off x="1763688" y="3941259"/>
            <a:ext cx="1008112" cy="3644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1" idx="1"/>
            <a:endCxn id="5" idx="3"/>
          </p:cNvCxnSpPr>
          <p:nvPr/>
        </p:nvCxnSpPr>
        <p:spPr>
          <a:xfrm flipH="1" flipV="1">
            <a:off x="1763688" y="3941259"/>
            <a:ext cx="1008112" cy="10844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2" idx="1"/>
            <a:endCxn id="5" idx="3"/>
          </p:cNvCxnSpPr>
          <p:nvPr/>
        </p:nvCxnSpPr>
        <p:spPr>
          <a:xfrm flipH="1" flipV="1">
            <a:off x="1763688" y="3941259"/>
            <a:ext cx="1008112" cy="1804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6" idx="3"/>
            <a:endCxn id="7" idx="1"/>
          </p:cNvCxnSpPr>
          <p:nvPr/>
        </p:nvCxnSpPr>
        <p:spPr>
          <a:xfrm flipV="1">
            <a:off x="1763688" y="2048272"/>
            <a:ext cx="1008112" cy="31790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6" idx="3"/>
            <a:endCxn id="8" idx="1"/>
          </p:cNvCxnSpPr>
          <p:nvPr/>
        </p:nvCxnSpPr>
        <p:spPr>
          <a:xfrm flipV="1">
            <a:off x="1763688" y="2721496"/>
            <a:ext cx="1008112" cy="25058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6" idx="3"/>
            <a:endCxn id="9" idx="1"/>
          </p:cNvCxnSpPr>
          <p:nvPr/>
        </p:nvCxnSpPr>
        <p:spPr>
          <a:xfrm flipV="1">
            <a:off x="1763688" y="3513584"/>
            <a:ext cx="1008112" cy="1713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6" idx="3"/>
            <a:endCxn id="10" idx="1"/>
          </p:cNvCxnSpPr>
          <p:nvPr/>
        </p:nvCxnSpPr>
        <p:spPr>
          <a:xfrm flipV="1">
            <a:off x="1763688" y="4305672"/>
            <a:ext cx="1008112" cy="921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6" idx="3"/>
            <a:endCxn id="11" idx="1"/>
          </p:cNvCxnSpPr>
          <p:nvPr/>
        </p:nvCxnSpPr>
        <p:spPr>
          <a:xfrm flipV="1">
            <a:off x="1763688" y="5025752"/>
            <a:ext cx="1008112" cy="2015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6" idx="3"/>
            <a:endCxn id="12" idx="1"/>
          </p:cNvCxnSpPr>
          <p:nvPr/>
        </p:nvCxnSpPr>
        <p:spPr>
          <a:xfrm>
            <a:off x="1763688" y="5227298"/>
            <a:ext cx="1008112" cy="5185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7" idx="3"/>
            <a:endCxn id="13" idx="1"/>
          </p:cNvCxnSpPr>
          <p:nvPr/>
        </p:nvCxnSpPr>
        <p:spPr>
          <a:xfrm>
            <a:off x="4644008" y="2048272"/>
            <a:ext cx="792088" cy="128310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7" idx="3"/>
            <a:endCxn id="14" idx="1"/>
          </p:cNvCxnSpPr>
          <p:nvPr/>
        </p:nvCxnSpPr>
        <p:spPr>
          <a:xfrm>
            <a:off x="4644008" y="2048272"/>
            <a:ext cx="792088" cy="25022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8" idx="3"/>
            <a:endCxn id="13" idx="1"/>
          </p:cNvCxnSpPr>
          <p:nvPr/>
        </p:nvCxnSpPr>
        <p:spPr>
          <a:xfrm>
            <a:off x="4644008" y="2721496"/>
            <a:ext cx="792088" cy="60988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8" idx="3"/>
            <a:endCxn id="14" idx="1"/>
          </p:cNvCxnSpPr>
          <p:nvPr/>
        </p:nvCxnSpPr>
        <p:spPr>
          <a:xfrm>
            <a:off x="4644008" y="2721496"/>
            <a:ext cx="792088" cy="18290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9" idx="3"/>
            <a:endCxn id="13" idx="1"/>
          </p:cNvCxnSpPr>
          <p:nvPr/>
        </p:nvCxnSpPr>
        <p:spPr>
          <a:xfrm flipV="1">
            <a:off x="4644008" y="3331377"/>
            <a:ext cx="792088" cy="18220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9" idx="3"/>
          </p:cNvCxnSpPr>
          <p:nvPr/>
        </p:nvCxnSpPr>
        <p:spPr>
          <a:xfrm>
            <a:off x="4644008" y="3513584"/>
            <a:ext cx="576064" cy="13915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10" idx="3"/>
            <a:endCxn id="13" idx="1"/>
          </p:cNvCxnSpPr>
          <p:nvPr/>
        </p:nvCxnSpPr>
        <p:spPr>
          <a:xfrm flipV="1">
            <a:off x="4644008" y="3331377"/>
            <a:ext cx="792088" cy="97429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10" idx="3"/>
            <a:endCxn id="14" idx="1"/>
          </p:cNvCxnSpPr>
          <p:nvPr/>
        </p:nvCxnSpPr>
        <p:spPr>
          <a:xfrm>
            <a:off x="4644008" y="4305672"/>
            <a:ext cx="792088" cy="2448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11" idx="3"/>
            <a:endCxn id="13" idx="1"/>
          </p:cNvCxnSpPr>
          <p:nvPr/>
        </p:nvCxnSpPr>
        <p:spPr>
          <a:xfrm flipV="1">
            <a:off x="4644008" y="3331377"/>
            <a:ext cx="792088" cy="16943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11" idx="3"/>
            <a:endCxn id="14" idx="1"/>
          </p:cNvCxnSpPr>
          <p:nvPr/>
        </p:nvCxnSpPr>
        <p:spPr>
          <a:xfrm flipV="1">
            <a:off x="4644008" y="4550533"/>
            <a:ext cx="792088" cy="47521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12" idx="3"/>
            <a:endCxn id="13" idx="1"/>
          </p:cNvCxnSpPr>
          <p:nvPr/>
        </p:nvCxnSpPr>
        <p:spPr>
          <a:xfrm flipV="1">
            <a:off x="4644008" y="3331377"/>
            <a:ext cx="792088" cy="241445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12" idx="3"/>
            <a:endCxn id="14" idx="1"/>
          </p:cNvCxnSpPr>
          <p:nvPr/>
        </p:nvCxnSpPr>
        <p:spPr>
          <a:xfrm flipV="1">
            <a:off x="4644008" y="4550533"/>
            <a:ext cx="792088" cy="119529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13" idx="3"/>
            <a:endCxn id="15" idx="1"/>
          </p:cNvCxnSpPr>
          <p:nvPr/>
        </p:nvCxnSpPr>
        <p:spPr>
          <a:xfrm flipV="1">
            <a:off x="6876256" y="2636539"/>
            <a:ext cx="720080" cy="69483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13" idx="3"/>
            <a:endCxn id="16" idx="1"/>
          </p:cNvCxnSpPr>
          <p:nvPr/>
        </p:nvCxnSpPr>
        <p:spPr>
          <a:xfrm>
            <a:off x="6876256" y="3331377"/>
            <a:ext cx="725445" cy="64212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13" idx="3"/>
            <a:endCxn id="17" idx="1"/>
          </p:cNvCxnSpPr>
          <p:nvPr/>
        </p:nvCxnSpPr>
        <p:spPr>
          <a:xfrm>
            <a:off x="6876256" y="3331377"/>
            <a:ext cx="720080" cy="189592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14" idx="3"/>
            <a:endCxn id="15" idx="1"/>
          </p:cNvCxnSpPr>
          <p:nvPr/>
        </p:nvCxnSpPr>
        <p:spPr>
          <a:xfrm flipV="1">
            <a:off x="6876256" y="2636539"/>
            <a:ext cx="720080" cy="191399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14" idx="3"/>
            <a:endCxn id="16" idx="1"/>
          </p:cNvCxnSpPr>
          <p:nvPr/>
        </p:nvCxnSpPr>
        <p:spPr>
          <a:xfrm flipV="1">
            <a:off x="6876256" y="3973499"/>
            <a:ext cx="725445" cy="5770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stCxn id="14" idx="3"/>
            <a:endCxn id="17" idx="1"/>
          </p:cNvCxnSpPr>
          <p:nvPr/>
        </p:nvCxnSpPr>
        <p:spPr>
          <a:xfrm>
            <a:off x="6876256" y="4550533"/>
            <a:ext cx="720080" cy="67676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395536" y="1196752"/>
            <a:ext cx="1368152" cy="457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Ejes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2771800" y="1196752"/>
            <a:ext cx="187220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Dimensiones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5436096" y="1196752"/>
            <a:ext cx="1440160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Qué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7596336" y="1196752"/>
            <a:ext cx="1368152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Donde</a:t>
            </a:r>
          </a:p>
        </p:txBody>
      </p:sp>
    </p:spTree>
    <p:extLst>
      <p:ext uri="{BB962C8B-B14F-4D97-AF65-F5344CB8AC3E}">
        <p14:creationId xmlns:p14="http://schemas.microsoft.com/office/powerpoint/2010/main" val="168406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27584" y="1857400"/>
            <a:ext cx="367240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285"/>
              </a:spcBef>
            </a:pPr>
            <a:r>
              <a:rPr sz="2000" b="1" spc="-20" dirty="0" err="1">
                <a:solidFill>
                  <a:srgbClr val="C00000"/>
                </a:solidFill>
                <a:latin typeface="Verdana"/>
                <a:cs typeface="Verdana"/>
              </a:rPr>
              <a:t>Calidad</a:t>
            </a:r>
            <a:r>
              <a:rPr sz="2000" b="1" spc="2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Verdana"/>
                <a:cs typeface="Verdana"/>
              </a:rPr>
              <a:t>de</a:t>
            </a:r>
            <a:r>
              <a:rPr sz="2000" b="1" spc="1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b="1" spc="-30" dirty="0">
                <a:solidFill>
                  <a:srgbClr val="C00000"/>
                </a:solidFill>
                <a:latin typeface="Verdana"/>
                <a:cs typeface="Verdana"/>
              </a:rPr>
              <a:t>v</a:t>
            </a:r>
            <a:r>
              <a:rPr sz="2000" b="1" spc="-20" dirty="0">
                <a:solidFill>
                  <a:srgbClr val="C00000"/>
                </a:solidFill>
                <a:latin typeface="Verdana"/>
                <a:cs typeface="Verdana"/>
              </a:rPr>
              <a:t>ida</a:t>
            </a:r>
            <a:endParaRPr sz="20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8986" y="1196752"/>
            <a:ext cx="8563494" cy="457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Ejes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013062" y="-77047"/>
            <a:ext cx="6264696" cy="938911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 rtl="0"/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La estructura del modelo: </a:t>
            </a:r>
            <a:b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</a:br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Ejes, Dimensiones y Vectores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827584" y="3571524"/>
            <a:ext cx="21123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285"/>
              </a:spcBef>
            </a:pPr>
            <a:r>
              <a:rPr sz="2000" b="1" spc="-25" dirty="0" err="1">
                <a:solidFill>
                  <a:srgbClr val="C00000"/>
                </a:solidFill>
                <a:latin typeface="Verdana"/>
                <a:cs typeface="Verdana"/>
              </a:rPr>
              <a:t>Ge</a:t>
            </a:r>
            <a:r>
              <a:rPr sz="2000" b="1" spc="-20" dirty="0" err="1">
                <a:solidFill>
                  <a:srgbClr val="C00000"/>
                </a:solidFill>
                <a:latin typeface="Verdana"/>
                <a:cs typeface="Verdana"/>
              </a:rPr>
              <a:t>st</a:t>
            </a:r>
            <a:r>
              <a:rPr sz="2000" b="1" spc="-10" dirty="0" err="1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2000" b="1" spc="-25" dirty="0" err="1">
                <a:solidFill>
                  <a:srgbClr val="C00000"/>
                </a:solidFill>
                <a:latin typeface="Verdana"/>
                <a:cs typeface="Verdana"/>
              </a:rPr>
              <a:t>ó</a:t>
            </a:r>
            <a:r>
              <a:rPr sz="2000" b="1" spc="-20" dirty="0" err="1">
                <a:solidFill>
                  <a:srgbClr val="C00000"/>
                </a:solidFill>
                <a:latin typeface="Verdana"/>
                <a:cs typeface="Verdana"/>
              </a:rPr>
              <a:t>n</a:t>
            </a:r>
            <a:endParaRPr sz="20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837819" y="4725144"/>
            <a:ext cx="67068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285"/>
              </a:spcBef>
            </a:pPr>
            <a:r>
              <a:rPr sz="2000" b="1" spc="-25" dirty="0" err="1">
                <a:solidFill>
                  <a:srgbClr val="C00000"/>
                </a:solidFill>
                <a:latin typeface="Verdana"/>
                <a:cs typeface="Verdana"/>
              </a:rPr>
              <a:t>Ét</a:t>
            </a:r>
            <a:r>
              <a:rPr sz="2000" b="1" spc="-15" dirty="0" err="1">
                <a:solidFill>
                  <a:srgbClr val="C00000"/>
                </a:solidFill>
                <a:latin typeface="Verdana"/>
                <a:cs typeface="Verdana"/>
              </a:rPr>
              <a:t>ica</a:t>
            </a:r>
            <a:endParaRPr sz="20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41054" y="2264540"/>
            <a:ext cx="737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Que cada persona pueda desarrollar su proyecto de vida. Cada vez toma mas importancia la voluntad de la propia persona.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Es una valoración que hace cada una de las personas y depende de sus intereses, de las prioridades que elija, de las oportunidades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13062" y="3979057"/>
            <a:ext cx="737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 buena gestión de las organizaciones de Plena inclusión busca obtener los mejores resultados posibles en Calidad de Vida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15616" y="5080810"/>
            <a:ext cx="7375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Plena inclusión asume como suyos Valores que marcan el comportamiento de todas las personas y organizaciones que la componen</a:t>
            </a:r>
          </a:p>
        </p:txBody>
      </p:sp>
    </p:spTree>
    <p:extLst>
      <p:ext uri="{BB962C8B-B14F-4D97-AF65-F5344CB8AC3E}">
        <p14:creationId xmlns:p14="http://schemas.microsoft.com/office/powerpoint/2010/main" val="141814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"/>
          <p:cNvSpPr/>
          <p:nvPr/>
        </p:nvSpPr>
        <p:spPr>
          <a:xfrm>
            <a:off x="3365988" y="2336709"/>
            <a:ext cx="2196000" cy="12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Estrategia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737696" y="2321674"/>
            <a:ext cx="2196000" cy="12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PCDID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737696" y="3881554"/>
            <a:ext cx="2196000" cy="12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Familia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6088152" y="2336709"/>
            <a:ext cx="2196000" cy="12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Sociedad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3455998" y="3881784"/>
            <a:ext cx="2196000" cy="12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Personas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6084168" y="3838957"/>
            <a:ext cx="2196000" cy="12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Innovación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179512" y="1337844"/>
            <a:ext cx="8784976" cy="457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Dimensiones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547664" y="-91747"/>
            <a:ext cx="5544616" cy="938911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 rtl="0"/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La estructura del modelo: </a:t>
            </a:r>
            <a:b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</a:br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Ejes, Dimensiones y Vectores</a:t>
            </a:r>
          </a:p>
        </p:txBody>
      </p:sp>
    </p:spTree>
    <p:extLst>
      <p:ext uri="{BB962C8B-B14F-4D97-AF65-F5344CB8AC3E}">
        <p14:creationId xmlns:p14="http://schemas.microsoft.com/office/powerpoint/2010/main" val="3685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"/>
          <p:cNvSpPr/>
          <p:nvPr/>
        </p:nvSpPr>
        <p:spPr>
          <a:xfrm>
            <a:off x="427426" y="1477434"/>
            <a:ext cx="8394236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Vectores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827584" y="3159088"/>
            <a:ext cx="1977653" cy="1063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Qué hace la Organización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827584" y="4472743"/>
            <a:ext cx="2010405" cy="1167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Qué resultados obtiene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6156175" y="3145474"/>
            <a:ext cx="2448271" cy="84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Al Nivel de la persona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6156176" y="4119624"/>
            <a:ext cx="2376264" cy="7997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Al nivel de la organización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6175208" y="5081095"/>
            <a:ext cx="2448272" cy="868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Al nivel de la sociedad</a:t>
            </a:r>
          </a:p>
        </p:txBody>
      </p:sp>
      <p:sp>
        <p:nvSpPr>
          <p:cNvPr id="65" name="64 Rectángulo"/>
          <p:cNvSpPr/>
          <p:nvPr/>
        </p:nvSpPr>
        <p:spPr>
          <a:xfrm>
            <a:off x="643292" y="2451584"/>
            <a:ext cx="2475206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Qué</a:t>
            </a:r>
          </a:p>
        </p:txBody>
      </p:sp>
      <p:sp>
        <p:nvSpPr>
          <p:cNvPr id="66" name="65 Rectángulo"/>
          <p:cNvSpPr/>
          <p:nvPr/>
        </p:nvSpPr>
        <p:spPr>
          <a:xfrm>
            <a:off x="6156176" y="2451584"/>
            <a:ext cx="216024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Dónde</a:t>
            </a:r>
          </a:p>
        </p:txBody>
      </p:sp>
      <p:sp>
        <p:nvSpPr>
          <p:cNvPr id="67" name="66 Flecha circular"/>
          <p:cNvSpPr/>
          <p:nvPr/>
        </p:nvSpPr>
        <p:spPr>
          <a:xfrm rot="5400000">
            <a:off x="2525857" y="3804881"/>
            <a:ext cx="1185281" cy="9829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22"/>
              <a:gd name="adj5" fmla="val 201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8" name="67 Flecha circular"/>
          <p:cNvSpPr/>
          <p:nvPr/>
        </p:nvSpPr>
        <p:spPr>
          <a:xfrm rot="5400000" flipV="1">
            <a:off x="105404" y="3771341"/>
            <a:ext cx="1167635" cy="112840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22"/>
              <a:gd name="adj5" fmla="val 201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547664" y="-91747"/>
            <a:ext cx="5544616" cy="938911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 rtl="0"/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La estructura del modelo: </a:t>
            </a:r>
            <a:b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</a:br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Verdana"/>
              </a:rPr>
              <a:t>Ejes, Dimensiones y Vectores</a:t>
            </a:r>
          </a:p>
        </p:txBody>
      </p:sp>
    </p:spTree>
    <p:extLst>
      <p:ext uri="{BB962C8B-B14F-4D97-AF65-F5344CB8AC3E}">
        <p14:creationId xmlns:p14="http://schemas.microsoft.com/office/powerpoint/2010/main" val="256881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ED1C861-49CA-2FBE-FBD5-97113ACC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04664"/>
            <a:ext cx="4906888" cy="634082"/>
          </a:xfrm>
        </p:spPr>
        <p:txBody>
          <a:bodyPr/>
          <a:lstStyle/>
          <a:p>
            <a:r>
              <a:rPr lang="ca-ES" sz="2800" b="1" spc="-20" dirty="0" err="1">
                <a:solidFill>
                  <a:srgbClr val="006D3C"/>
                </a:solidFill>
                <a:latin typeface="Verdana"/>
              </a:rPr>
              <a:t>Contenidos</a:t>
            </a:r>
            <a:r>
              <a:rPr lang="ca-ES" sz="2800" b="1" spc="-20" dirty="0">
                <a:solidFill>
                  <a:srgbClr val="006D3C"/>
                </a:solidFill>
                <a:latin typeface="Verdana"/>
              </a:rPr>
              <a:t> del Modelo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256692" y="1092754"/>
          <a:ext cx="87077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5077"/>
            <a:ext cx="5544616" cy="692690"/>
          </a:xfrm>
        </p:spPr>
        <p:txBody>
          <a:bodyPr vert="horz" wrap="square" lIns="0" tIns="198311" rIns="0" bIns="0" rtlCol="0" anchor="ctr">
            <a:spAutoFit/>
          </a:bodyPr>
          <a:lstStyle/>
          <a:p>
            <a:pPr marL="457200" lvl="1" algn="ctr" rtl="0"/>
            <a:r>
              <a:rPr lang="es-ES" sz="3200" kern="1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Temas para evaluar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68099"/>
              </p:ext>
            </p:extLst>
          </p:nvPr>
        </p:nvGraphicFramePr>
        <p:xfrm>
          <a:off x="539552" y="1268760"/>
          <a:ext cx="7848873" cy="482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4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44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32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Tema para evaluar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Eje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Acciones</a:t>
                      </a:r>
                      <a:endParaRPr lang="es-ES" sz="14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Resultados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89">
                <a:tc vMerge="1"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CV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Macro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Macro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304">
                <a:tc>
                  <a:txBody>
                    <a:bodyPr/>
                    <a:lstStyle/>
                    <a:p>
                      <a:pPr marL="88900" indent="0" algn="just" fontAlgn="ctr">
                        <a:tabLst/>
                      </a:pPr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innovación está al servicio de la misión y da respuesta a las necesidades y expectativas de las personas con discapacidad y sus familias, transformando para ello la tipología de apoyos.</a:t>
                      </a:r>
                      <a:endParaRPr lang="es-ES" sz="1400" b="0" i="0" u="none" strike="noStrike" dirty="0">
                        <a:solidFill>
                          <a:srgbClr val="2F75B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180000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059"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 nuevos productos se ponen a disposición de las administraciones públicas con el fin de orientar las políticas y los catálogos de servicios de responsabilidad pública.</a:t>
                      </a:r>
                      <a:endParaRPr lang="es-ES" sz="1400" b="0" i="0" u="none" strike="noStrike" dirty="0">
                        <a:solidFill>
                          <a:srgbClr val="2F75B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108000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A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02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8DDF724-9456-4A04-D683-300A4867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006D3C"/>
                </a:solidFill>
              </a:rPr>
              <a:t>Un </a:t>
            </a:r>
            <a:r>
              <a:rPr lang="ca-ES" b="1" dirty="0" err="1">
                <a:solidFill>
                  <a:srgbClr val="006D3C"/>
                </a:solidFill>
              </a:rPr>
              <a:t>ejemplo</a:t>
            </a:r>
            <a:endParaRPr lang="ca-ES" b="1" dirty="0">
              <a:solidFill>
                <a:srgbClr val="006D3C"/>
              </a:solidFill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FFFF756-BB9F-F642-45C5-BC6D3DFD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 lIns="72000" rIns="72000"/>
          <a:lstStyle/>
          <a:p>
            <a:pPr marL="0" indent="0">
              <a:buNone/>
            </a:pPr>
            <a:endParaRPr lang="es-ES" sz="2400" u="none" strike="noStrike" dirty="0">
              <a:solidFill>
                <a:srgbClr val="00B05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400" u="none" strike="noStrike" dirty="0">
              <a:solidFill>
                <a:srgbClr val="00B05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1800" kern="50" dirty="0">
              <a:effectLst/>
              <a:latin typeface="Verdana" panose="020B0604030504040204" pitchFamily="34" charset="0"/>
              <a:ea typeface="Noto Sans CJK SC Regular"/>
              <a:cs typeface="FreeSans"/>
            </a:endParaRPr>
          </a:p>
          <a:p>
            <a:pPr algn="just">
              <a:lnSpc>
                <a:spcPct val="150000"/>
              </a:lnSpc>
            </a:pPr>
            <a:endParaRPr lang="es-ES" sz="1800" kern="50" dirty="0">
              <a:latin typeface="Verdana" panose="020B0604030504040204" pitchFamily="34" charset="0"/>
              <a:ea typeface="Noto Sans CJK SC Regular"/>
              <a:cs typeface="FreeSans"/>
            </a:endParaRPr>
          </a:p>
          <a:p>
            <a:pPr algn="just">
              <a:lnSpc>
                <a:spcPct val="150000"/>
              </a:lnSpc>
            </a:pPr>
            <a:endParaRPr lang="es-ES" sz="1800" kern="50" dirty="0">
              <a:effectLst/>
              <a:latin typeface="Verdana" panose="020B0604030504040204" pitchFamily="34" charset="0"/>
              <a:ea typeface="Noto Sans CJK SC Regular"/>
              <a:cs typeface="FreeSans"/>
            </a:endParaRPr>
          </a:p>
          <a:p>
            <a:pPr algn="just">
              <a:lnSpc>
                <a:spcPct val="150000"/>
              </a:lnSpc>
            </a:pPr>
            <a:endParaRPr lang="es-ES" sz="1800" kern="50" dirty="0">
              <a:latin typeface="Verdana" panose="020B0604030504040204" pitchFamily="34" charset="0"/>
              <a:ea typeface="Noto Sans CJK SC Regular"/>
              <a:cs typeface="FreeSans"/>
            </a:endParaRPr>
          </a:p>
          <a:p>
            <a:pPr algn="just">
              <a:lnSpc>
                <a:spcPct val="150000"/>
              </a:lnSpc>
            </a:pPr>
            <a:r>
              <a:rPr lang="es-ES" sz="1800" kern="50" dirty="0">
                <a:effectLst/>
                <a:latin typeface="Verdana" panose="020B0604030504040204" pitchFamily="34" charset="0"/>
                <a:ea typeface="Noto Sans CJK SC Regular"/>
                <a:cs typeface="FreeSans"/>
              </a:rPr>
              <a:t>La organización dedica tiempo y recursos a buscar de forma activa </a:t>
            </a:r>
            <a:r>
              <a:rPr lang="es-ES" sz="1800" b="1" kern="50" dirty="0">
                <a:solidFill>
                  <a:srgbClr val="ED7D31"/>
                </a:solidFill>
                <a:effectLst/>
                <a:latin typeface="Verdana" panose="020B0604030504040204" pitchFamily="34" charset="0"/>
                <a:ea typeface="Noto Sans CJK SC Regular"/>
                <a:cs typeface="FreeSans"/>
              </a:rPr>
              <a:t>innovaciones</a:t>
            </a:r>
            <a:r>
              <a:rPr lang="es-ES" sz="1800" kern="50" dirty="0">
                <a:effectLst/>
                <a:latin typeface="Verdana" panose="020B0604030504040204" pitchFamily="34" charset="0"/>
                <a:ea typeface="Noto Sans CJK SC Regular"/>
                <a:cs typeface="FreeSans"/>
              </a:rPr>
              <a:t> que </a:t>
            </a:r>
            <a:r>
              <a:rPr lang="es-ES" sz="1800" b="1" kern="50" dirty="0">
                <a:solidFill>
                  <a:srgbClr val="ED7D31"/>
                </a:solidFill>
                <a:effectLst/>
                <a:latin typeface="Verdana" panose="020B0604030504040204" pitchFamily="34" charset="0"/>
                <a:ea typeface="Noto Sans CJK SC Regular"/>
                <a:cs typeface="FreeSans"/>
              </a:rPr>
              <a:t>transformen</a:t>
            </a:r>
            <a:r>
              <a:rPr lang="es-ES" sz="1800" kern="50" dirty="0">
                <a:latin typeface="Verdana" panose="020B0604030504040204" pitchFamily="34" charset="0"/>
                <a:ea typeface="Noto Sans CJK SC Regular"/>
                <a:cs typeface="FreeSans"/>
              </a:rPr>
              <a:t> </a:t>
            </a:r>
            <a:r>
              <a:rPr lang="es-ES" sz="1800" kern="50" dirty="0">
                <a:effectLst/>
                <a:latin typeface="Verdana" panose="020B0604030504040204" pitchFamily="34" charset="0"/>
                <a:ea typeface="Noto Sans CJK SC Regular"/>
                <a:cs typeface="FreeSans"/>
              </a:rPr>
              <a:t>sus servicios y sus apoyos.</a:t>
            </a:r>
          </a:p>
          <a:p>
            <a:endParaRPr lang="es-ES" sz="2800" u="none" strike="noStrike" dirty="0">
              <a:solidFill>
                <a:srgbClr val="00B05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b="0" i="0" u="none" strike="noStrike" dirty="0">
              <a:solidFill>
                <a:srgbClr val="2F75B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dirty="0"/>
          </a:p>
        </p:txBody>
      </p:sp>
      <p:sp>
        <p:nvSpPr>
          <p:cNvPr id="4" name="Rectángulo 3"/>
          <p:cNvSpPr/>
          <p:nvPr/>
        </p:nvSpPr>
        <p:spPr>
          <a:xfrm>
            <a:off x="0" y="3678515"/>
            <a:ext cx="9121080" cy="369332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kern="50" dirty="0">
                <a:solidFill>
                  <a:schemeClr val="tx1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Tema 117. Busca innovaciones para transformar centros y servicios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2F2038-F5F3-C883-74E1-C2FC0755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5" y="1150376"/>
            <a:ext cx="8798995" cy="21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2490562"/>
            <a:ext cx="4338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El </a:t>
            </a:r>
            <a:r>
              <a:rPr lang="es-ES" sz="3000" dirty="0">
                <a:solidFill>
                  <a:srgbClr val="006D3C"/>
                </a:solidFill>
                <a:latin typeface="Arial Black" panose="020B0A04020102020204" pitchFamily="34" charset="0"/>
              </a:rPr>
              <a:t>Sistema</a:t>
            </a:r>
            <a:r>
              <a:rPr lang="es-ES" sz="3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s-ES" sz="3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de evaluación de la Calidad Plena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619672" y="1400200"/>
            <a:ext cx="2304256" cy="3888433"/>
            <a:chOff x="3563888" y="1904256"/>
            <a:chExt cx="2304256" cy="3888433"/>
          </a:xfrm>
        </p:grpSpPr>
        <p:cxnSp>
          <p:nvCxnSpPr>
            <p:cNvPr id="7" name="6 Conector recto"/>
            <p:cNvCxnSpPr/>
            <p:nvPr/>
          </p:nvCxnSpPr>
          <p:spPr>
            <a:xfrm flipV="1">
              <a:off x="3563888" y="1904257"/>
              <a:ext cx="1080120" cy="52920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flipH="1" flipV="1">
              <a:off x="3563888" y="2433464"/>
              <a:ext cx="1080120" cy="2160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3563888" y="2433465"/>
              <a:ext cx="1080120" cy="100811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3563888" y="2433465"/>
              <a:ext cx="1080120" cy="18219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H="1" flipV="1">
              <a:off x="3563888" y="2433464"/>
              <a:ext cx="1080120" cy="2567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flipH="1" flipV="1">
              <a:off x="3563888" y="2433465"/>
              <a:ext cx="1080120" cy="33592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H="1">
              <a:off x="3563888" y="1904256"/>
              <a:ext cx="1080120" cy="19693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>
              <a:off x="3563888" y="2649489"/>
              <a:ext cx="1080120" cy="1224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flipH="1">
              <a:off x="3563888" y="3441576"/>
              <a:ext cx="1080120" cy="4320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 flipV="1">
              <a:off x="3563888" y="3873624"/>
              <a:ext cx="1080120" cy="3817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 flipV="1">
              <a:off x="3563888" y="3873624"/>
              <a:ext cx="1080120" cy="11269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flipH="1" flipV="1">
              <a:off x="3563888" y="3873624"/>
              <a:ext cx="1080120" cy="19190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3563888" y="1904256"/>
              <a:ext cx="1080120" cy="34815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flipV="1">
              <a:off x="3563888" y="2649489"/>
              <a:ext cx="1080120" cy="27363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V="1">
              <a:off x="3563888" y="3441576"/>
              <a:ext cx="1080120" cy="19442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3563888" y="4255368"/>
              <a:ext cx="1080120" cy="11304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flipV="1">
              <a:off x="3563888" y="5000601"/>
              <a:ext cx="1080120" cy="3851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3563888" y="5385792"/>
              <a:ext cx="1080120" cy="4068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644008" y="1904256"/>
              <a:ext cx="1224136" cy="51663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4644008" y="1904256"/>
              <a:ext cx="1224136" cy="34815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flipV="1">
              <a:off x="4644008" y="2420889"/>
              <a:ext cx="1224136" cy="2285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4644008" y="2649488"/>
              <a:ext cx="1224136" cy="273630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flipV="1">
              <a:off x="4644008" y="2420889"/>
              <a:ext cx="1224136" cy="102068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4644008" y="3441576"/>
              <a:ext cx="1224136" cy="19442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flipV="1">
              <a:off x="4644008" y="2420889"/>
              <a:ext cx="1224136" cy="183447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4644008" y="4255368"/>
              <a:ext cx="1224136" cy="113042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flipV="1">
              <a:off x="4644008" y="2420889"/>
              <a:ext cx="1224136" cy="257971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4644008" y="5000600"/>
              <a:ext cx="1224136" cy="38519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V="1">
              <a:off x="4644008" y="2420889"/>
              <a:ext cx="1224136" cy="33717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V="1">
              <a:off x="4644008" y="5385792"/>
              <a:ext cx="1224136" cy="40689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4644008" y="1904256"/>
              <a:ext cx="1224136" cy="196936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4644008" y="2649488"/>
              <a:ext cx="1224136" cy="12241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4644008" y="3441576"/>
              <a:ext cx="1224136" cy="43204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V="1">
              <a:off x="4644008" y="3873624"/>
              <a:ext cx="1224136" cy="38174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V="1">
              <a:off x="4644008" y="3873624"/>
              <a:ext cx="1224136" cy="112697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V="1">
              <a:off x="4644008" y="3873624"/>
              <a:ext cx="1224136" cy="191906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13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b="1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DOCUMENTOS DEL SISTEMA</a:t>
            </a:r>
            <a:endParaRPr lang="es-ES" sz="2400" b="1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96B5BD-82A5-CF71-59A1-3BE270F9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5040560" cy="472046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183DDC-A55D-A178-CC7F-F98AEE7381A7}"/>
              </a:ext>
            </a:extLst>
          </p:cNvPr>
          <p:cNvSpPr/>
          <p:nvPr/>
        </p:nvSpPr>
        <p:spPr>
          <a:xfrm>
            <a:off x="2051720" y="1196752"/>
            <a:ext cx="5040560" cy="460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4D511-19CE-E30C-A48E-E31A5AA85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1" y="1700808"/>
            <a:ext cx="449611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b="1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DOCUMENTOS DEL SISTEMA</a:t>
            </a:r>
            <a:endParaRPr lang="es-ES" sz="2400" b="1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EF29AB-14F8-63C6-3E3E-752FF98E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854497"/>
            <a:ext cx="5369213" cy="53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3923928" y="2735649"/>
            <a:ext cx="433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El</a:t>
            </a:r>
            <a:r>
              <a:rPr lang="es-ES" sz="3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ES" sz="3000" dirty="0">
                <a:solidFill>
                  <a:srgbClr val="008000"/>
                </a:solidFill>
                <a:latin typeface="Arial Black" panose="020B0A04020102020204" pitchFamily="34" charset="0"/>
              </a:rPr>
              <a:t>Modelo</a:t>
            </a:r>
            <a:r>
              <a:rPr lang="es-ES" sz="3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de la Calidad Plena</a:t>
            </a:r>
          </a:p>
        </p:txBody>
      </p:sp>
      <p:grpSp>
        <p:nvGrpSpPr>
          <p:cNvPr id="3" name="3 Grupo"/>
          <p:cNvGrpSpPr/>
          <p:nvPr/>
        </p:nvGrpSpPr>
        <p:grpSpPr>
          <a:xfrm>
            <a:off x="1619672" y="1400200"/>
            <a:ext cx="2304256" cy="3888433"/>
            <a:chOff x="3563888" y="1904256"/>
            <a:chExt cx="2304256" cy="3888433"/>
          </a:xfrm>
        </p:grpSpPr>
        <p:cxnSp>
          <p:nvCxnSpPr>
            <p:cNvPr id="4" name="6 Conector recto"/>
            <p:cNvCxnSpPr/>
            <p:nvPr/>
          </p:nvCxnSpPr>
          <p:spPr>
            <a:xfrm flipV="1">
              <a:off x="3563888" y="1904257"/>
              <a:ext cx="1080120" cy="52920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7 Conector recto"/>
            <p:cNvCxnSpPr/>
            <p:nvPr/>
          </p:nvCxnSpPr>
          <p:spPr>
            <a:xfrm flipH="1" flipV="1">
              <a:off x="3563888" y="2433464"/>
              <a:ext cx="1080120" cy="2160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8 Conector recto"/>
            <p:cNvCxnSpPr/>
            <p:nvPr/>
          </p:nvCxnSpPr>
          <p:spPr>
            <a:xfrm>
              <a:off x="3563888" y="2433465"/>
              <a:ext cx="1080120" cy="100811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9 Conector recto"/>
            <p:cNvCxnSpPr/>
            <p:nvPr/>
          </p:nvCxnSpPr>
          <p:spPr>
            <a:xfrm>
              <a:off x="3563888" y="2433465"/>
              <a:ext cx="1080120" cy="18219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10 Conector recto"/>
            <p:cNvCxnSpPr/>
            <p:nvPr/>
          </p:nvCxnSpPr>
          <p:spPr>
            <a:xfrm flipH="1" flipV="1">
              <a:off x="3563888" y="2433464"/>
              <a:ext cx="1080120" cy="2567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11 Conector recto"/>
            <p:cNvCxnSpPr/>
            <p:nvPr/>
          </p:nvCxnSpPr>
          <p:spPr>
            <a:xfrm flipH="1" flipV="1">
              <a:off x="3563888" y="2433465"/>
              <a:ext cx="1080120" cy="33592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12 Conector recto"/>
            <p:cNvCxnSpPr/>
            <p:nvPr/>
          </p:nvCxnSpPr>
          <p:spPr>
            <a:xfrm flipH="1">
              <a:off x="3563888" y="1904256"/>
              <a:ext cx="1080120" cy="19693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13 Conector recto"/>
            <p:cNvCxnSpPr/>
            <p:nvPr/>
          </p:nvCxnSpPr>
          <p:spPr>
            <a:xfrm flipH="1">
              <a:off x="3563888" y="2649489"/>
              <a:ext cx="1080120" cy="1224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14 Conector recto"/>
            <p:cNvCxnSpPr/>
            <p:nvPr/>
          </p:nvCxnSpPr>
          <p:spPr>
            <a:xfrm flipH="1">
              <a:off x="3563888" y="3441576"/>
              <a:ext cx="1080120" cy="4320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15 Conector recto"/>
            <p:cNvCxnSpPr/>
            <p:nvPr/>
          </p:nvCxnSpPr>
          <p:spPr>
            <a:xfrm flipH="1" flipV="1">
              <a:off x="3563888" y="3873624"/>
              <a:ext cx="1080120" cy="3817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16 Conector recto"/>
            <p:cNvCxnSpPr/>
            <p:nvPr/>
          </p:nvCxnSpPr>
          <p:spPr>
            <a:xfrm flipH="1" flipV="1">
              <a:off x="3563888" y="3873624"/>
              <a:ext cx="1080120" cy="11269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7 Conector recto"/>
            <p:cNvCxnSpPr/>
            <p:nvPr/>
          </p:nvCxnSpPr>
          <p:spPr>
            <a:xfrm flipH="1" flipV="1">
              <a:off x="3563888" y="3873624"/>
              <a:ext cx="1080120" cy="19190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8 Conector recto"/>
            <p:cNvCxnSpPr/>
            <p:nvPr/>
          </p:nvCxnSpPr>
          <p:spPr>
            <a:xfrm flipV="1">
              <a:off x="3563888" y="1904256"/>
              <a:ext cx="1080120" cy="34815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19 Conector recto"/>
            <p:cNvCxnSpPr/>
            <p:nvPr/>
          </p:nvCxnSpPr>
          <p:spPr>
            <a:xfrm flipV="1">
              <a:off x="3563888" y="2649489"/>
              <a:ext cx="1080120" cy="27363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20 Conector recto"/>
            <p:cNvCxnSpPr/>
            <p:nvPr/>
          </p:nvCxnSpPr>
          <p:spPr>
            <a:xfrm flipV="1">
              <a:off x="3563888" y="3441576"/>
              <a:ext cx="1080120" cy="19442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21 Conector recto"/>
            <p:cNvCxnSpPr/>
            <p:nvPr/>
          </p:nvCxnSpPr>
          <p:spPr>
            <a:xfrm flipV="1">
              <a:off x="3563888" y="4255368"/>
              <a:ext cx="1080120" cy="11304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22 Conector recto"/>
            <p:cNvCxnSpPr/>
            <p:nvPr/>
          </p:nvCxnSpPr>
          <p:spPr>
            <a:xfrm flipV="1">
              <a:off x="3563888" y="5000601"/>
              <a:ext cx="1080120" cy="3851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23 Conector recto"/>
            <p:cNvCxnSpPr/>
            <p:nvPr/>
          </p:nvCxnSpPr>
          <p:spPr>
            <a:xfrm>
              <a:off x="3563888" y="5385792"/>
              <a:ext cx="1080120" cy="4068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24 Conector recto"/>
            <p:cNvCxnSpPr/>
            <p:nvPr/>
          </p:nvCxnSpPr>
          <p:spPr>
            <a:xfrm>
              <a:off x="4644008" y="1904256"/>
              <a:ext cx="1224136" cy="51663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25 Conector recto"/>
            <p:cNvCxnSpPr/>
            <p:nvPr/>
          </p:nvCxnSpPr>
          <p:spPr>
            <a:xfrm>
              <a:off x="4644008" y="1904256"/>
              <a:ext cx="1224136" cy="34815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26 Conector recto"/>
            <p:cNvCxnSpPr/>
            <p:nvPr/>
          </p:nvCxnSpPr>
          <p:spPr>
            <a:xfrm flipV="1">
              <a:off x="4644008" y="2420889"/>
              <a:ext cx="1224136" cy="2285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27 Conector recto"/>
            <p:cNvCxnSpPr/>
            <p:nvPr/>
          </p:nvCxnSpPr>
          <p:spPr>
            <a:xfrm>
              <a:off x="4644008" y="2649488"/>
              <a:ext cx="1224136" cy="273630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28 Conector recto"/>
            <p:cNvCxnSpPr/>
            <p:nvPr/>
          </p:nvCxnSpPr>
          <p:spPr>
            <a:xfrm flipV="1">
              <a:off x="4644008" y="2420889"/>
              <a:ext cx="1224136" cy="102068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29 Conector recto"/>
            <p:cNvCxnSpPr/>
            <p:nvPr/>
          </p:nvCxnSpPr>
          <p:spPr>
            <a:xfrm>
              <a:off x="4644008" y="3441576"/>
              <a:ext cx="1224136" cy="19442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30 Conector recto"/>
            <p:cNvCxnSpPr/>
            <p:nvPr/>
          </p:nvCxnSpPr>
          <p:spPr>
            <a:xfrm flipV="1">
              <a:off x="4644008" y="2420889"/>
              <a:ext cx="1224136" cy="183447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31 Conector recto"/>
            <p:cNvCxnSpPr/>
            <p:nvPr/>
          </p:nvCxnSpPr>
          <p:spPr>
            <a:xfrm>
              <a:off x="4644008" y="4255368"/>
              <a:ext cx="1224136" cy="113042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32 Conector recto"/>
            <p:cNvCxnSpPr/>
            <p:nvPr/>
          </p:nvCxnSpPr>
          <p:spPr>
            <a:xfrm flipV="1">
              <a:off x="4644008" y="2420889"/>
              <a:ext cx="1224136" cy="257971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33 Conector recto"/>
            <p:cNvCxnSpPr/>
            <p:nvPr/>
          </p:nvCxnSpPr>
          <p:spPr>
            <a:xfrm>
              <a:off x="4644008" y="5000600"/>
              <a:ext cx="1224136" cy="38519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34 Conector recto"/>
            <p:cNvCxnSpPr/>
            <p:nvPr/>
          </p:nvCxnSpPr>
          <p:spPr>
            <a:xfrm flipV="1">
              <a:off x="4644008" y="2420889"/>
              <a:ext cx="1224136" cy="33717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35 Conector recto"/>
            <p:cNvCxnSpPr/>
            <p:nvPr/>
          </p:nvCxnSpPr>
          <p:spPr>
            <a:xfrm flipV="1">
              <a:off x="4644008" y="5385792"/>
              <a:ext cx="1224136" cy="40689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36 Conector recto"/>
            <p:cNvCxnSpPr/>
            <p:nvPr/>
          </p:nvCxnSpPr>
          <p:spPr>
            <a:xfrm>
              <a:off x="4644008" y="1904256"/>
              <a:ext cx="1224136" cy="196936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37 Conector recto"/>
            <p:cNvCxnSpPr/>
            <p:nvPr/>
          </p:nvCxnSpPr>
          <p:spPr>
            <a:xfrm>
              <a:off x="4644008" y="2649488"/>
              <a:ext cx="1224136" cy="12241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38 Conector recto"/>
            <p:cNvCxnSpPr/>
            <p:nvPr/>
          </p:nvCxnSpPr>
          <p:spPr>
            <a:xfrm>
              <a:off x="4644008" y="3441576"/>
              <a:ext cx="1224136" cy="43204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39 Conector recto"/>
            <p:cNvCxnSpPr/>
            <p:nvPr/>
          </p:nvCxnSpPr>
          <p:spPr>
            <a:xfrm flipV="1">
              <a:off x="4644008" y="3873624"/>
              <a:ext cx="1224136" cy="38174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40 Conector recto"/>
            <p:cNvCxnSpPr/>
            <p:nvPr/>
          </p:nvCxnSpPr>
          <p:spPr>
            <a:xfrm flipV="1">
              <a:off x="4644008" y="3873624"/>
              <a:ext cx="1224136" cy="112697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41 Conector recto"/>
            <p:cNvCxnSpPr/>
            <p:nvPr/>
          </p:nvCxnSpPr>
          <p:spPr>
            <a:xfrm flipV="1">
              <a:off x="4644008" y="3873624"/>
              <a:ext cx="1224136" cy="191906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014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b="1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DOCUMENTOS DEL SISTEMA</a:t>
            </a:r>
            <a:endParaRPr lang="es-ES" sz="2400" b="1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951" t="17101" r="13775" b="9401"/>
          <a:stretch/>
        </p:blipFill>
        <p:spPr>
          <a:xfrm>
            <a:off x="1331640" y="1196752"/>
            <a:ext cx="6797217" cy="48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7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27951" t="17101" r="13775" b="9401"/>
          <a:stretch/>
        </p:blipFill>
        <p:spPr>
          <a:xfrm>
            <a:off x="1187624" y="1196752"/>
            <a:ext cx="6768752" cy="48021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FD6A-A614-6E07-62D8-5A51E35A2BFA}"/>
              </a:ext>
            </a:extLst>
          </p:cNvPr>
          <p:cNvSpPr txBox="1"/>
          <p:nvPr/>
        </p:nvSpPr>
        <p:spPr>
          <a:xfrm>
            <a:off x="1979712" y="4917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ES_tradnl" b="1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DOCUMENTOS DEL SISTEMA</a:t>
            </a:r>
            <a:endParaRPr lang="es-ES" b="1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460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47867"/>
            <a:ext cx="5647967" cy="938911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b="1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DOCUMENTOS DEL SISTEMA</a:t>
            </a:r>
            <a:endParaRPr lang="es-ES" sz="2400" b="1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  <a:p>
            <a:pPr lvl="1" algn="ctr"/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619" t="17801" r="9444" b="5900"/>
          <a:stretch/>
        </p:blipFill>
        <p:spPr>
          <a:xfrm>
            <a:off x="1043608" y="1268760"/>
            <a:ext cx="707528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4644008" y="263090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La </a:t>
            </a:r>
            <a:r>
              <a:rPr lang="es-ES" sz="3000" dirty="0">
                <a:solidFill>
                  <a:srgbClr val="006D3C"/>
                </a:solidFill>
                <a:latin typeface="Arial Black" panose="020B0A04020102020204" pitchFamily="34" charset="0"/>
              </a:rPr>
              <a:t>Evaluación y contraste </a:t>
            </a:r>
            <a:r>
              <a:rPr lang="es-ES" sz="3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de la Calidad Plena</a:t>
            </a:r>
          </a:p>
        </p:txBody>
      </p:sp>
      <p:grpSp>
        <p:nvGrpSpPr>
          <p:cNvPr id="5" name="3 Grupo"/>
          <p:cNvGrpSpPr/>
          <p:nvPr/>
        </p:nvGrpSpPr>
        <p:grpSpPr>
          <a:xfrm>
            <a:off x="1619672" y="1400200"/>
            <a:ext cx="2304256" cy="3888433"/>
            <a:chOff x="3563888" y="1904256"/>
            <a:chExt cx="2304256" cy="3888433"/>
          </a:xfrm>
        </p:grpSpPr>
        <p:cxnSp>
          <p:nvCxnSpPr>
            <p:cNvPr id="6" name="6 Conector recto"/>
            <p:cNvCxnSpPr/>
            <p:nvPr/>
          </p:nvCxnSpPr>
          <p:spPr>
            <a:xfrm flipV="1">
              <a:off x="3563888" y="1904257"/>
              <a:ext cx="1080120" cy="52920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7 Conector recto"/>
            <p:cNvCxnSpPr/>
            <p:nvPr/>
          </p:nvCxnSpPr>
          <p:spPr>
            <a:xfrm flipH="1" flipV="1">
              <a:off x="3563888" y="2433464"/>
              <a:ext cx="1080120" cy="2160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8 Conector recto"/>
            <p:cNvCxnSpPr/>
            <p:nvPr/>
          </p:nvCxnSpPr>
          <p:spPr>
            <a:xfrm>
              <a:off x="3563888" y="2433465"/>
              <a:ext cx="1080120" cy="100811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9 Conector recto"/>
            <p:cNvCxnSpPr/>
            <p:nvPr/>
          </p:nvCxnSpPr>
          <p:spPr>
            <a:xfrm>
              <a:off x="3563888" y="2433465"/>
              <a:ext cx="1080120" cy="18219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10 Conector recto"/>
            <p:cNvCxnSpPr/>
            <p:nvPr/>
          </p:nvCxnSpPr>
          <p:spPr>
            <a:xfrm flipH="1" flipV="1">
              <a:off x="3563888" y="2433464"/>
              <a:ext cx="1080120" cy="2567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11 Conector recto"/>
            <p:cNvCxnSpPr/>
            <p:nvPr/>
          </p:nvCxnSpPr>
          <p:spPr>
            <a:xfrm flipH="1" flipV="1">
              <a:off x="3563888" y="2433465"/>
              <a:ext cx="1080120" cy="33592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12 Conector recto"/>
            <p:cNvCxnSpPr/>
            <p:nvPr/>
          </p:nvCxnSpPr>
          <p:spPr>
            <a:xfrm flipH="1">
              <a:off x="3563888" y="1904256"/>
              <a:ext cx="1080120" cy="19693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13 Conector recto"/>
            <p:cNvCxnSpPr/>
            <p:nvPr/>
          </p:nvCxnSpPr>
          <p:spPr>
            <a:xfrm flipH="1">
              <a:off x="3563888" y="2649489"/>
              <a:ext cx="1080120" cy="1224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14 Conector recto"/>
            <p:cNvCxnSpPr/>
            <p:nvPr/>
          </p:nvCxnSpPr>
          <p:spPr>
            <a:xfrm flipH="1">
              <a:off x="3563888" y="3441576"/>
              <a:ext cx="1080120" cy="4320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5 Conector recto"/>
            <p:cNvCxnSpPr/>
            <p:nvPr/>
          </p:nvCxnSpPr>
          <p:spPr>
            <a:xfrm flipH="1" flipV="1">
              <a:off x="3563888" y="3873624"/>
              <a:ext cx="1080120" cy="3817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6 Conector recto"/>
            <p:cNvCxnSpPr/>
            <p:nvPr/>
          </p:nvCxnSpPr>
          <p:spPr>
            <a:xfrm flipH="1" flipV="1">
              <a:off x="3563888" y="3873624"/>
              <a:ext cx="1080120" cy="11269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17 Conector recto"/>
            <p:cNvCxnSpPr/>
            <p:nvPr/>
          </p:nvCxnSpPr>
          <p:spPr>
            <a:xfrm flipH="1" flipV="1">
              <a:off x="3563888" y="3873624"/>
              <a:ext cx="1080120" cy="19190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18 Conector recto"/>
            <p:cNvCxnSpPr/>
            <p:nvPr/>
          </p:nvCxnSpPr>
          <p:spPr>
            <a:xfrm flipV="1">
              <a:off x="3563888" y="1904256"/>
              <a:ext cx="1080120" cy="34815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19 Conector recto"/>
            <p:cNvCxnSpPr/>
            <p:nvPr/>
          </p:nvCxnSpPr>
          <p:spPr>
            <a:xfrm flipV="1">
              <a:off x="3563888" y="2649489"/>
              <a:ext cx="1080120" cy="27363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20 Conector recto"/>
            <p:cNvCxnSpPr/>
            <p:nvPr/>
          </p:nvCxnSpPr>
          <p:spPr>
            <a:xfrm flipV="1">
              <a:off x="3563888" y="3441576"/>
              <a:ext cx="1080120" cy="19442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21 Conector recto"/>
            <p:cNvCxnSpPr/>
            <p:nvPr/>
          </p:nvCxnSpPr>
          <p:spPr>
            <a:xfrm flipV="1">
              <a:off x="3563888" y="4255368"/>
              <a:ext cx="1080120" cy="11304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22 Conector recto"/>
            <p:cNvCxnSpPr/>
            <p:nvPr/>
          </p:nvCxnSpPr>
          <p:spPr>
            <a:xfrm flipV="1">
              <a:off x="3563888" y="5000601"/>
              <a:ext cx="1080120" cy="3851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23 Conector recto"/>
            <p:cNvCxnSpPr/>
            <p:nvPr/>
          </p:nvCxnSpPr>
          <p:spPr>
            <a:xfrm>
              <a:off x="3563888" y="5385792"/>
              <a:ext cx="1080120" cy="4068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24 Conector recto"/>
            <p:cNvCxnSpPr/>
            <p:nvPr/>
          </p:nvCxnSpPr>
          <p:spPr>
            <a:xfrm>
              <a:off x="4644008" y="1904256"/>
              <a:ext cx="1224136" cy="51663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25 Conector recto"/>
            <p:cNvCxnSpPr/>
            <p:nvPr/>
          </p:nvCxnSpPr>
          <p:spPr>
            <a:xfrm>
              <a:off x="4644008" y="1904256"/>
              <a:ext cx="1224136" cy="34815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26 Conector recto"/>
            <p:cNvCxnSpPr/>
            <p:nvPr/>
          </p:nvCxnSpPr>
          <p:spPr>
            <a:xfrm flipV="1">
              <a:off x="4644008" y="2420889"/>
              <a:ext cx="1224136" cy="2285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27 Conector recto"/>
            <p:cNvCxnSpPr/>
            <p:nvPr/>
          </p:nvCxnSpPr>
          <p:spPr>
            <a:xfrm>
              <a:off x="4644008" y="2649488"/>
              <a:ext cx="1224136" cy="273630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28 Conector recto"/>
            <p:cNvCxnSpPr/>
            <p:nvPr/>
          </p:nvCxnSpPr>
          <p:spPr>
            <a:xfrm flipV="1">
              <a:off x="4644008" y="2420889"/>
              <a:ext cx="1224136" cy="102068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29 Conector recto"/>
            <p:cNvCxnSpPr/>
            <p:nvPr/>
          </p:nvCxnSpPr>
          <p:spPr>
            <a:xfrm>
              <a:off x="4644008" y="3441576"/>
              <a:ext cx="1224136" cy="19442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30 Conector recto"/>
            <p:cNvCxnSpPr/>
            <p:nvPr/>
          </p:nvCxnSpPr>
          <p:spPr>
            <a:xfrm flipV="1">
              <a:off x="4644008" y="2420889"/>
              <a:ext cx="1224136" cy="183447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31 Conector recto"/>
            <p:cNvCxnSpPr/>
            <p:nvPr/>
          </p:nvCxnSpPr>
          <p:spPr>
            <a:xfrm>
              <a:off x="4644008" y="4255368"/>
              <a:ext cx="1224136" cy="113042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32 Conector recto"/>
            <p:cNvCxnSpPr/>
            <p:nvPr/>
          </p:nvCxnSpPr>
          <p:spPr>
            <a:xfrm flipV="1">
              <a:off x="4644008" y="2420889"/>
              <a:ext cx="1224136" cy="257971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33 Conector recto"/>
            <p:cNvCxnSpPr/>
            <p:nvPr/>
          </p:nvCxnSpPr>
          <p:spPr>
            <a:xfrm>
              <a:off x="4644008" y="5000600"/>
              <a:ext cx="1224136" cy="38519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34 Conector recto"/>
            <p:cNvCxnSpPr/>
            <p:nvPr/>
          </p:nvCxnSpPr>
          <p:spPr>
            <a:xfrm flipV="1">
              <a:off x="4644008" y="2420889"/>
              <a:ext cx="1224136" cy="33717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35 Conector recto"/>
            <p:cNvCxnSpPr/>
            <p:nvPr/>
          </p:nvCxnSpPr>
          <p:spPr>
            <a:xfrm flipV="1">
              <a:off x="4644008" y="5385792"/>
              <a:ext cx="1224136" cy="40689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36 Conector recto"/>
            <p:cNvCxnSpPr/>
            <p:nvPr/>
          </p:nvCxnSpPr>
          <p:spPr>
            <a:xfrm>
              <a:off x="4644008" y="1904256"/>
              <a:ext cx="1224136" cy="196936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37 Conector recto"/>
            <p:cNvCxnSpPr/>
            <p:nvPr/>
          </p:nvCxnSpPr>
          <p:spPr>
            <a:xfrm>
              <a:off x="4644008" y="2649488"/>
              <a:ext cx="1224136" cy="12241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38 Conector recto"/>
            <p:cNvCxnSpPr/>
            <p:nvPr/>
          </p:nvCxnSpPr>
          <p:spPr>
            <a:xfrm>
              <a:off x="4644008" y="3441576"/>
              <a:ext cx="1224136" cy="43204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39 Conector recto"/>
            <p:cNvCxnSpPr/>
            <p:nvPr/>
          </p:nvCxnSpPr>
          <p:spPr>
            <a:xfrm flipV="1">
              <a:off x="4644008" y="3873624"/>
              <a:ext cx="1224136" cy="38174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40 Conector recto"/>
            <p:cNvCxnSpPr/>
            <p:nvPr/>
          </p:nvCxnSpPr>
          <p:spPr>
            <a:xfrm flipV="1">
              <a:off x="4644008" y="3873624"/>
              <a:ext cx="1224136" cy="112697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41 Conector recto"/>
            <p:cNvCxnSpPr/>
            <p:nvPr/>
          </p:nvCxnSpPr>
          <p:spPr>
            <a:xfrm flipV="1">
              <a:off x="4644008" y="3873624"/>
              <a:ext cx="1224136" cy="191906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22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472608" cy="346050"/>
          </a:xfrm>
        </p:spPr>
        <p:txBody>
          <a:bodyPr>
            <a:noAutofit/>
          </a:bodyPr>
          <a:lstStyle/>
          <a:p>
            <a:pPr lvl="1" algn="ctr">
              <a:lnSpc>
                <a:spcPct val="107000"/>
              </a:lnSpc>
            </a:pPr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Esquema básico para la evaluación/contraste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20072" y="373799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PCDID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175956" y="26996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Senior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03848" y="37483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Familia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967319" y="4725144"/>
            <a:ext cx="127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Profesional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38" y="4369411"/>
            <a:ext cx="1620842" cy="85978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6" y="4369410"/>
            <a:ext cx="1620842" cy="85978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54" y="4369411"/>
            <a:ext cx="1620842" cy="859789"/>
          </a:xfrm>
          <a:prstGeom prst="rect">
            <a:avLst/>
          </a:prstGeom>
        </p:spPr>
      </p:pic>
      <p:sp>
        <p:nvSpPr>
          <p:cNvPr id="19" name="18 Pentágono"/>
          <p:cNvSpPr/>
          <p:nvPr/>
        </p:nvSpPr>
        <p:spPr>
          <a:xfrm>
            <a:off x="323529" y="1993239"/>
            <a:ext cx="8542917" cy="50405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Autoevaluación y plan de mejora</a:t>
            </a:r>
          </a:p>
        </p:txBody>
      </p:sp>
      <p:sp>
        <p:nvSpPr>
          <p:cNvPr id="20" name="19 Pentágono"/>
          <p:cNvSpPr/>
          <p:nvPr/>
        </p:nvSpPr>
        <p:spPr>
          <a:xfrm>
            <a:off x="2409189" y="3397395"/>
            <a:ext cx="6461765" cy="50405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Evaluación externa</a:t>
            </a:r>
          </a:p>
        </p:txBody>
      </p:sp>
      <p:sp>
        <p:nvSpPr>
          <p:cNvPr id="21" name="20 Pentágono"/>
          <p:cNvSpPr/>
          <p:nvPr/>
        </p:nvSpPr>
        <p:spPr>
          <a:xfrm>
            <a:off x="323529" y="2677315"/>
            <a:ext cx="8542917" cy="504056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Contraste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7" y="4338052"/>
            <a:ext cx="1855622" cy="9696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39" y="4380590"/>
            <a:ext cx="1690180" cy="8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7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45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3"/>
          <a:stretch/>
        </p:blipFill>
        <p:spPr bwMode="auto">
          <a:xfrm>
            <a:off x="395536" y="1268760"/>
            <a:ext cx="849694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331640" y="47867"/>
            <a:ext cx="5647967" cy="938911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Proceso de autoevaluación por parte de la organización</a:t>
            </a:r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48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608" cy="864096"/>
          </a:xfrm>
        </p:spPr>
        <p:txBody>
          <a:bodyPr>
            <a:noAutofit/>
          </a:bodyPr>
          <a:lstStyle/>
          <a:p>
            <a:pPr lvl="1" algn="ctr">
              <a:lnSpc>
                <a:spcPct val="107000"/>
              </a:lnSpc>
            </a:pPr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Proceso de autoevaluación por parte de la organización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9552" y="1196752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b="1" dirty="0">
                <a:solidFill>
                  <a:srgbClr val="006D3C"/>
                </a:solidFill>
              </a:rPr>
              <a:t>Constitución del Equipo de Autoevaluación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Transversalidad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Visión de conjunto e implicación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Continuidad y permanencia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Voluntariedad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19672" y="29818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b="1" dirty="0">
                <a:solidFill>
                  <a:srgbClr val="006D3C"/>
                </a:solidFill>
              </a:rPr>
              <a:t>Formación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Básica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Completa </a:t>
            </a:r>
            <a:r>
              <a:rPr lang="es-ES_tradnl" dirty="0">
                <a:sym typeface="Wingdings" panose="05000000000000000000" pitchFamily="2" charset="2"/>
              </a:rPr>
              <a:t> acceso a Club de Evaluación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411760" y="41490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6D3C"/>
                </a:solidFill>
              </a:rPr>
              <a:t>Temas para evaluar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Acciones</a:t>
            </a:r>
            <a:endParaRPr lang="es-E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Resultados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843808" y="529248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6D3C"/>
                </a:solidFill>
              </a:rPr>
              <a:t>Dónde lo buscamos</a:t>
            </a:r>
            <a:r>
              <a:rPr lang="es-ES" dirty="0"/>
              <a:t>: niveles micro, meso y macro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19364" y="572800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6D3C"/>
                </a:solidFill>
              </a:rPr>
              <a:t>Informe de Autoevaluación y el Plan de Mejora</a:t>
            </a:r>
          </a:p>
        </p:txBody>
      </p:sp>
    </p:spTree>
    <p:extLst>
      <p:ext uri="{BB962C8B-B14F-4D97-AF65-F5344CB8AC3E}">
        <p14:creationId xmlns:p14="http://schemas.microsoft.com/office/powerpoint/2010/main" val="409632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0DB4665-EC50-4A61-404C-F0F62CBC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marL="457200" lvl="1" indent="0">
              <a:buNone/>
            </a:pPr>
            <a:r>
              <a:rPr lang="es-ES" b="1" dirty="0"/>
              <a:t>Estructura de apoyo al Sistema</a:t>
            </a:r>
          </a:p>
          <a:p>
            <a:pPr lvl="2"/>
            <a:r>
              <a:rPr lang="es-ES" dirty="0"/>
              <a:t>Equipos de Evaluadores </a:t>
            </a:r>
          </a:p>
          <a:p>
            <a:pPr lvl="2"/>
            <a:r>
              <a:rPr lang="es-ES" dirty="0"/>
              <a:t>Personas formadas</a:t>
            </a:r>
          </a:p>
          <a:p>
            <a:pPr lvl="2"/>
            <a:r>
              <a:rPr lang="es-ES" dirty="0"/>
              <a:t>Con competencias y habilidades </a:t>
            </a:r>
          </a:p>
          <a:p>
            <a:pPr marL="914400" lvl="2" indent="0">
              <a:buNone/>
            </a:pPr>
            <a:r>
              <a:rPr lang="es-ES" dirty="0"/>
              <a:t>    para evaluar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F55436C3-5D2E-D36A-31D2-A6CA09CE4651}"/>
              </a:ext>
            </a:extLst>
          </p:cNvPr>
          <p:cNvSpPr txBox="1"/>
          <p:nvPr/>
        </p:nvSpPr>
        <p:spPr>
          <a:xfrm>
            <a:off x="2123728" y="332656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3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Club de </a:t>
            </a:r>
            <a:r>
              <a:rPr lang="ca-ES" sz="3200" spc="-20" dirty="0" err="1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Evaluación</a:t>
            </a:r>
            <a:endParaRPr lang="ca-ES" sz="32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33573" y="4077072"/>
            <a:ext cx="6532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2400" dirty="0"/>
              <a:t>Los Equipos de evaluadores se crean para sumar el trabajo de todas las personas que lo forman hacia una meta común: La Evaluación Externa y/o el contraste</a:t>
            </a:r>
          </a:p>
        </p:txBody>
      </p:sp>
      <p:pic>
        <p:nvPicPr>
          <p:cNvPr id="5" name="Picture 2" descr="https://liberacionahora.files.wordpress.com/2013/03/colaboracic3b3n2.jpg?w=360&amp;h=360">
            <a:extLst>
              <a:ext uri="{FF2B5EF4-FFF2-40B4-BE49-F238E27FC236}">
                <a16:creationId xmlns:a16="http://schemas.microsoft.com/office/drawing/2014/main" id="{356FF038-6E01-3C23-6D95-8542E081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9633"/>
            <a:ext cx="2132856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 Imagen" descr="images (4).jpg">
            <a:extLst>
              <a:ext uri="{FF2B5EF4-FFF2-40B4-BE49-F238E27FC236}">
                <a16:creationId xmlns:a16="http://schemas.microsoft.com/office/drawing/2014/main" id="{1FA9CEBA-DD58-F3F7-441D-F615E8EBD4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844824"/>
            <a:ext cx="1584176" cy="12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0DB4665-EC50-4A61-404C-F0F62CBC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/>
          <a:lstStyle/>
          <a:p>
            <a:pPr marL="457200" lvl="1" indent="0">
              <a:buNone/>
            </a:pPr>
            <a:r>
              <a:rPr lang="es-ES" b="1" dirty="0"/>
              <a:t>Competencias del equipo</a:t>
            </a:r>
          </a:p>
          <a:p>
            <a:pPr lvl="2"/>
            <a:r>
              <a:rPr lang="es-ES" dirty="0"/>
              <a:t>Capacidad de observación</a:t>
            </a:r>
          </a:p>
          <a:p>
            <a:pPr lvl="2"/>
            <a:r>
              <a:rPr lang="es-ES" dirty="0"/>
              <a:t>Escucha activa</a:t>
            </a:r>
          </a:p>
          <a:p>
            <a:pPr lvl="2"/>
            <a:r>
              <a:rPr lang="es-ES" dirty="0"/>
              <a:t>Saber preguntar:</a:t>
            </a:r>
          </a:p>
          <a:p>
            <a:pPr lvl="3"/>
            <a:r>
              <a:rPr lang="es-ES" sz="2400" dirty="0"/>
              <a:t>Plantear Dudas</a:t>
            </a:r>
          </a:p>
          <a:p>
            <a:pPr lvl="3"/>
            <a:r>
              <a:rPr lang="es-ES" sz="2400" dirty="0"/>
              <a:t>Indagar</a:t>
            </a:r>
          </a:p>
          <a:p>
            <a:pPr lvl="3"/>
            <a:r>
              <a:rPr lang="es-ES" sz="2400" dirty="0"/>
              <a:t>Valorar</a:t>
            </a:r>
          </a:p>
          <a:p>
            <a:pPr lvl="3"/>
            <a:r>
              <a:rPr lang="es-ES" sz="2400" dirty="0"/>
              <a:t>Consensuar y Validar</a:t>
            </a:r>
          </a:p>
          <a:p>
            <a:pPr lvl="2"/>
            <a:r>
              <a:rPr lang="es-ES" dirty="0"/>
              <a:t>Gestionar la diversidad</a:t>
            </a:r>
          </a:p>
          <a:p>
            <a:pPr marL="1371600" lvl="3" indent="0">
              <a:buNone/>
            </a:pPr>
            <a:endParaRPr lang="es-ES" dirty="0"/>
          </a:p>
          <a:p>
            <a:pPr lvl="2"/>
            <a:endParaRPr lang="es-ES" dirty="0"/>
          </a:p>
          <a:p>
            <a:pPr lvl="3"/>
            <a:endParaRPr lang="es-ES" dirty="0"/>
          </a:p>
          <a:p>
            <a:pPr lvl="2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F55436C3-5D2E-D36A-31D2-A6CA09CE4651}"/>
              </a:ext>
            </a:extLst>
          </p:cNvPr>
          <p:cNvSpPr txBox="1"/>
          <p:nvPr/>
        </p:nvSpPr>
        <p:spPr>
          <a:xfrm>
            <a:off x="2123728" y="332656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3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Club de </a:t>
            </a:r>
            <a:r>
              <a:rPr lang="ca-ES" sz="3200" spc="-20" dirty="0" err="1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Evaluación</a:t>
            </a:r>
            <a:endParaRPr lang="ca-ES" sz="32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7" name="Picture 6" descr="http://1.bp.blogspot.com/-fX7gRsXqhyA/TyTW9VPVUgI/AAAAAAAAA7c/h_AW3vQZvpE/s1600/4688683-en-la-encrucijada-punter-diferentes-direcciones.jpg">
            <a:extLst>
              <a:ext uri="{FF2B5EF4-FFF2-40B4-BE49-F238E27FC236}">
                <a16:creationId xmlns:a16="http://schemas.microsoft.com/office/drawing/2014/main" id="{4082751A-AD47-F048-2C1C-5C4CB3560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9000"/>
          <a:stretch/>
        </p:blipFill>
        <p:spPr bwMode="auto">
          <a:xfrm>
            <a:off x="6156176" y="1617159"/>
            <a:ext cx="2343336" cy="22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transposicioncibernetica.com/wp-content/uploads/2012/12/nurse_team_high_five_400_clr_8459-300x300.png">
            <a:extLst>
              <a:ext uri="{FF2B5EF4-FFF2-40B4-BE49-F238E27FC236}">
                <a16:creationId xmlns:a16="http://schemas.microsoft.com/office/drawing/2014/main" id="{3F491807-40AC-C96B-C5B5-2A952CD6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80" y="4293096"/>
            <a:ext cx="1766164" cy="17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1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9222"/>
            <a:ext cx="5544616" cy="631135"/>
          </a:xfrm>
        </p:spPr>
        <p:txBody>
          <a:bodyPr vert="horz" wrap="square" lIns="0" tIns="198311" rIns="0" bIns="0" rtlCol="0" anchor="ctr">
            <a:spAutoFit/>
          </a:bodyPr>
          <a:lstStyle/>
          <a:p>
            <a:pPr marL="457200" lvl="1" algn="ctr" rtl="0"/>
            <a:r>
              <a:rPr lang="es-ES" sz="2800" kern="1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El equipo evaluador </a:t>
            </a:r>
          </a:p>
        </p:txBody>
      </p:sp>
      <p:sp>
        <p:nvSpPr>
          <p:cNvPr id="3" name="Lágrima 2"/>
          <p:cNvSpPr/>
          <p:nvPr/>
        </p:nvSpPr>
        <p:spPr>
          <a:xfrm rot="10800000">
            <a:off x="4355976" y="1268760"/>
            <a:ext cx="2088000" cy="2088000"/>
          </a:xfrm>
          <a:prstGeom prst="teardrop">
            <a:avLst/>
          </a:prstGeom>
          <a:solidFill>
            <a:srgbClr val="006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ágrima 8"/>
          <p:cNvSpPr/>
          <p:nvPr/>
        </p:nvSpPr>
        <p:spPr>
          <a:xfrm rot="5400000">
            <a:off x="2555976" y="1547427"/>
            <a:ext cx="1800000" cy="1800000"/>
          </a:xfrm>
          <a:prstGeom prst="teardrop">
            <a:avLst/>
          </a:prstGeom>
          <a:solidFill>
            <a:srgbClr val="89C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770231" y="2031928"/>
            <a:ext cx="113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PCDID</a:t>
            </a:r>
          </a:p>
        </p:txBody>
      </p:sp>
      <p:sp>
        <p:nvSpPr>
          <p:cNvPr id="10" name="Lágrima 9"/>
          <p:cNvSpPr/>
          <p:nvPr/>
        </p:nvSpPr>
        <p:spPr>
          <a:xfrm rot="16200000" flipV="1">
            <a:off x="2574005" y="3347628"/>
            <a:ext cx="1800000" cy="1800000"/>
          </a:xfrm>
          <a:prstGeom prst="teardrop">
            <a:avLst/>
          </a:prstGeom>
          <a:solidFill>
            <a:srgbClr val="62B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Lágrima 10"/>
          <p:cNvSpPr/>
          <p:nvPr/>
        </p:nvSpPr>
        <p:spPr>
          <a:xfrm rot="10800000" flipV="1">
            <a:off x="4355977" y="3356760"/>
            <a:ext cx="1800000" cy="1800000"/>
          </a:xfrm>
          <a:prstGeom prst="teardrop">
            <a:avLst/>
          </a:prstGeom>
          <a:solidFill>
            <a:srgbClr val="2DA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906937" y="1754929"/>
            <a:ext cx="1134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Coordinador/a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866882" y="3985306"/>
            <a:ext cx="127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Familia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405446" y="3985305"/>
            <a:ext cx="167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Profesional</a:t>
            </a:r>
          </a:p>
        </p:txBody>
      </p:sp>
    </p:spTree>
    <p:extLst>
      <p:ext uri="{BB962C8B-B14F-4D97-AF65-F5344CB8AC3E}">
        <p14:creationId xmlns:p14="http://schemas.microsoft.com/office/powerpoint/2010/main" val="251987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363924" y="4371324"/>
            <a:ext cx="3776028" cy="15279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EVIDENCIAS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682380" y="1340768"/>
            <a:ext cx="1745208" cy="44406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PLENA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682380" y="2017275"/>
            <a:ext cx="1745208" cy="3660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58760" y="4914175"/>
            <a:ext cx="1512168" cy="669226"/>
          </a:xfrm>
          <a:prstGeom prst="round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JORNADAS DE TRABAJO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090729" y="4880615"/>
            <a:ext cx="1944216" cy="736346"/>
          </a:xfrm>
          <a:prstGeom prst="round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 POR DIMENSIONES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076056" y="4371324"/>
            <a:ext cx="3592380" cy="15279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FORMACIÓN CLUB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342189" y="2615735"/>
            <a:ext cx="2425590" cy="75608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ARQUITECTURA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07504" y="3702098"/>
            <a:ext cx="8894960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GUIA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7236296" y="2132865"/>
            <a:ext cx="1296144" cy="630070"/>
          </a:xfrm>
          <a:prstGeom prst="roundRect">
            <a:avLst/>
          </a:prstGeom>
          <a:ln>
            <a:solidFill>
              <a:srgbClr val="CCFF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Zitec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272692" y="4955326"/>
            <a:ext cx="1188130" cy="628075"/>
          </a:xfrm>
          <a:prstGeom prst="round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6732240" y="4955326"/>
            <a:ext cx="1728192" cy="628075"/>
          </a:xfrm>
          <a:prstGeom prst="round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DESPLIEGUE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794585" y="2132865"/>
            <a:ext cx="1296144" cy="630070"/>
          </a:xfrm>
          <a:prstGeom prst="roundRect">
            <a:avLst/>
          </a:prstGeom>
          <a:ln>
            <a:solidFill>
              <a:srgbClr val="CCFF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Euskalit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30F2B7-D1B2-3817-42C1-DD90CF406288}"/>
              </a:ext>
            </a:extLst>
          </p:cNvPr>
          <p:cNvSpPr txBox="1"/>
          <p:nvPr/>
        </p:nvSpPr>
        <p:spPr>
          <a:xfrm>
            <a:off x="1979712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8000"/>
                </a:solidFill>
              </a:rPr>
              <a:t>PROCESO DE DISEÑO Y PILOTAJE</a:t>
            </a:r>
          </a:p>
        </p:txBody>
      </p:sp>
    </p:spTree>
    <p:extLst>
      <p:ext uri="{BB962C8B-B14F-4D97-AF65-F5344CB8AC3E}">
        <p14:creationId xmlns:p14="http://schemas.microsoft.com/office/powerpoint/2010/main" val="1601166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45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7"/>
          <a:stretch/>
        </p:blipFill>
        <p:spPr bwMode="auto">
          <a:xfrm>
            <a:off x="251520" y="1196752"/>
            <a:ext cx="842493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b="1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Proceso de Evaluación Externa</a:t>
            </a:r>
            <a:endParaRPr lang="es-ES" sz="2400" b="1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7082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608" cy="864096"/>
          </a:xfrm>
        </p:spPr>
        <p:txBody>
          <a:bodyPr>
            <a:noAutofit/>
          </a:bodyPr>
          <a:lstStyle/>
          <a:p>
            <a:pPr lvl="1" algn="ctr">
              <a:lnSpc>
                <a:spcPct val="107000"/>
              </a:lnSpc>
            </a:pPr>
            <a:r>
              <a:rPr lang="es-ES" sz="2400" kern="1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Proceso de evaluación por parte del equipo evaluador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9552" y="119675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b="1" dirty="0">
                <a:solidFill>
                  <a:srgbClr val="006D3C"/>
                </a:solidFill>
              </a:rPr>
              <a:t>Evaluación de los documentos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Lectura del informe de autoevaluación y plan de mejora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Revisión de evidencias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Planteamiento individual de dudas para la visita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Consenso de las dudas a plantear y planificación de la visita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55676" y="3136119"/>
            <a:ext cx="5616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b="1" dirty="0">
                <a:solidFill>
                  <a:srgbClr val="006D3C"/>
                </a:solidFill>
              </a:rPr>
              <a:t>Evaluación externa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/>
              <a:t>Entrevistas con los diversos grupos de interés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/>
              <a:t>Revisión de evidencias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2411760" y="4301258"/>
            <a:ext cx="597666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solidFill>
                  <a:srgbClr val="006D3C"/>
                </a:solidFill>
              </a:rPr>
              <a:t>Informe de evaluación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/>
              <a:t>Identificación de puntos fuertes y áreas de mejora</a:t>
            </a:r>
            <a:endParaRPr lang="es-E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/>
              <a:t>Puntuación de las diversas dimensiones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/>
              <a:t>Elaboración del informe final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68394" y="5855530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solidFill>
                  <a:srgbClr val="006D3C"/>
                </a:solidFill>
              </a:rPr>
              <a:t>Acreditación</a:t>
            </a:r>
          </a:p>
        </p:txBody>
      </p:sp>
    </p:spTree>
    <p:extLst>
      <p:ext uri="{BB962C8B-B14F-4D97-AF65-F5344CB8AC3E}">
        <p14:creationId xmlns:p14="http://schemas.microsoft.com/office/powerpoint/2010/main" val="1606882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0DB4665-EC50-4A61-404C-F0F62CBC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marL="457200" lvl="1" indent="0">
              <a:buNone/>
            </a:pPr>
            <a:r>
              <a:rPr lang="es-ES" dirty="0"/>
              <a:t>Revisión documental</a:t>
            </a:r>
          </a:p>
          <a:p>
            <a:pPr lvl="2"/>
            <a:r>
              <a:rPr lang="es-ES" dirty="0"/>
              <a:t>Dudas para la visita</a:t>
            </a:r>
          </a:p>
          <a:p>
            <a:pPr lvl="2"/>
            <a:r>
              <a:rPr lang="es-ES" dirty="0"/>
              <a:t>Consenso</a:t>
            </a:r>
          </a:p>
          <a:p>
            <a:pPr lvl="2"/>
            <a:r>
              <a:rPr lang="es-ES" dirty="0"/>
              <a:t>Planificación agenda visita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F55436C3-5D2E-D36A-31D2-A6CA09CE4651}"/>
              </a:ext>
            </a:extLst>
          </p:cNvPr>
          <p:cNvSpPr txBox="1"/>
          <p:nvPr/>
        </p:nvSpPr>
        <p:spPr>
          <a:xfrm>
            <a:off x="2627784" y="332656"/>
            <a:ext cx="3528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32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Visita externa</a:t>
            </a:r>
          </a:p>
        </p:txBody>
      </p:sp>
      <p:pic>
        <p:nvPicPr>
          <p:cNvPr id="1026" name="Picture 2" descr="Qué es la investigación documental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0200"/>
            <a:ext cx="3020853" cy="20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33573" y="4077072"/>
            <a:ext cx="65327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dirty="0"/>
              <a:t>Realización de la visita</a:t>
            </a:r>
          </a:p>
          <a:p>
            <a:pPr lvl="2"/>
            <a:r>
              <a:rPr lang="es-ES" sz="2400" dirty="0"/>
              <a:t>Evaluación individual</a:t>
            </a:r>
          </a:p>
          <a:p>
            <a:pPr lvl="2"/>
            <a:r>
              <a:rPr lang="es-ES" sz="2400" dirty="0"/>
              <a:t>Consenso</a:t>
            </a:r>
          </a:p>
          <a:p>
            <a:pPr lvl="2"/>
            <a:r>
              <a:rPr lang="es-ES" sz="2400" dirty="0"/>
              <a:t>Orientaciones y propuesta de acreditación</a:t>
            </a:r>
          </a:p>
        </p:txBody>
      </p:sp>
      <p:pic>
        <p:nvPicPr>
          <p:cNvPr id="1028" name="Picture 4" descr="10,563 Tocar La Puerta Imágenes y Foto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7688"/>
            <a:ext cx="2616225" cy="17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2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spc="-20" dirty="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Herramientas de apoyo</a:t>
            </a:r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F8A649FA-0E14-EB2C-00D7-E500A7BE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25556"/>
            <a:ext cx="4928547" cy="44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8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spc="-2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Herramientas de apoyo</a:t>
            </a:r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87577C-55E5-D627-3392-D0E74389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018"/>
            <a:ext cx="9144000" cy="47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68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spc="-2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Herramientas de apoyo</a:t>
            </a:r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43D63A-38D4-0568-239C-78D51AE2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896"/>
            <a:ext cx="9144000" cy="4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8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spc="-2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Herramientas de apoyo</a:t>
            </a:r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E500E7-F5C8-1C9A-5B66-D8BD7E5F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695"/>
            <a:ext cx="9144000" cy="46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2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spc="-2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Herramientas de apoyo</a:t>
            </a:r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EBDBEA-6155-91B3-C9F3-3F9B19D6D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354"/>
            <a:ext cx="9144000" cy="51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45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331640" y="232532"/>
            <a:ext cx="5647967" cy="569580"/>
          </a:xfrm>
          <a:prstGeom prst="rect">
            <a:avLst/>
          </a:prstGeom>
        </p:spPr>
        <p:txBody>
          <a:bodyPr vert="horz" wrap="square" lIns="0" tIns="198311" rIns="0" bIns="0" rtlCol="0" anchor="ctr">
            <a:spAutoFit/>
          </a:bodyPr>
          <a:lstStyle/>
          <a:p>
            <a:pPr lvl="1" algn="ctr"/>
            <a:r>
              <a:rPr lang="es-ES_tradnl" sz="2400" spc="-20">
                <a:solidFill>
                  <a:srgbClr val="006D3C"/>
                </a:solidFill>
                <a:latin typeface="Verdana"/>
                <a:ea typeface="+mj-ea"/>
                <a:cs typeface="+mj-cs"/>
              </a:rPr>
              <a:t>Herramientas de apoyo</a:t>
            </a:r>
            <a:endParaRPr lang="es-ES" sz="2400" spc="-20" dirty="0">
              <a:solidFill>
                <a:srgbClr val="006D3C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E6AAEC-1258-4E48-5A33-9813B4BE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519"/>
            <a:ext cx="9144000" cy="47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73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2120-3D8E-D44F-C6E3-260A6AF7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pc="-20" dirty="0">
                <a:solidFill>
                  <a:srgbClr val="006D3C"/>
                </a:solidFill>
                <a:latin typeface="Verdana"/>
              </a:rPr>
              <a:t>Y ahora qué</a:t>
            </a:r>
          </a:p>
        </p:txBody>
      </p:sp>
      <p:pic>
        <p:nvPicPr>
          <p:cNvPr id="2050" name="Picture 2" descr="Catalej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8080"/>
            <a:ext cx="4511811" cy="36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7C62E6-28B0-8BE6-5964-2422693C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2276872"/>
            <a:ext cx="4464496" cy="2664295"/>
          </a:xfrm>
          <a:solidFill>
            <a:srgbClr val="F8F8F8">
              <a:alpha val="54902"/>
            </a:srgbClr>
          </a:solidFill>
        </p:spPr>
        <p:txBody>
          <a:bodyPr/>
          <a:lstStyle/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Difusión por Federaciones</a:t>
            </a:r>
          </a:p>
          <a:p>
            <a:r>
              <a:rPr lang="es-ES" sz="2400" dirty="0"/>
              <a:t>Solicitudes acceso</a:t>
            </a:r>
          </a:p>
          <a:p>
            <a:r>
              <a:rPr lang="es-ES" sz="2400" dirty="0"/>
              <a:t>Entidades en prórroga</a:t>
            </a:r>
          </a:p>
          <a:p>
            <a:r>
              <a:rPr lang="es-ES" sz="2400" dirty="0"/>
              <a:t>Plazos</a:t>
            </a:r>
          </a:p>
          <a:p>
            <a:r>
              <a:rPr lang="es-E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9258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351256" y="1431940"/>
            <a:ext cx="3852000" cy="252028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PILOTAJE DEL SISTEMA DE EVALUACIÓN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5496" y="2524930"/>
            <a:ext cx="1620180" cy="9963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ENTIDADES PARICIPANTES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826858" y="2536085"/>
            <a:ext cx="2757118" cy="97325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ENTIDADES ACREDITADAS</a:t>
            </a:r>
          </a:p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PARA ACREDITAR</a:t>
            </a:r>
          </a:p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 PROCESO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932040" y="1371632"/>
            <a:ext cx="3852000" cy="2539444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CONTRASTE DEL MODELO CON EXPERTOS Y ENTIDADES ACREDITADAS EN EL MODELO ANTERIOR</a:t>
            </a:r>
          </a:p>
          <a:p>
            <a:pPr algn="ctr"/>
            <a:endParaRPr lang="es-ES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990954" y="2537337"/>
            <a:ext cx="1412994" cy="97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JORNADAS DE CONTRASTE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6516216" y="2549246"/>
            <a:ext cx="2528462" cy="10081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MATERIALES DEFINITIVOS (Lectura fácil)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1655024" y="4307706"/>
            <a:ext cx="2712736" cy="1657580"/>
          </a:xfrm>
          <a:prstGeom prst="round2Same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dirty="0">
              <a:ln w="0"/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30F2B7-D1B2-3817-42C1-DD90CF406288}"/>
              </a:ext>
            </a:extLst>
          </p:cNvPr>
          <p:cNvSpPr txBox="1"/>
          <p:nvPr/>
        </p:nvSpPr>
        <p:spPr>
          <a:xfrm>
            <a:off x="1979712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8000"/>
                </a:solidFill>
              </a:rPr>
              <a:t>PROCESO DE DISEÑO Y PILOTAJE</a:t>
            </a:r>
          </a:p>
        </p:txBody>
      </p:sp>
      <p:sp>
        <p:nvSpPr>
          <p:cNvPr id="9" name="5 Rectángulo redondeado">
            <a:extLst>
              <a:ext uri="{FF2B5EF4-FFF2-40B4-BE49-F238E27FC236}">
                <a16:creationId xmlns:a16="http://schemas.microsoft.com/office/drawing/2014/main" id="{03BCEE64-3748-6EED-B753-CD1BF150FAED}"/>
              </a:ext>
            </a:extLst>
          </p:cNvPr>
          <p:cNvSpPr/>
          <p:nvPr/>
        </p:nvSpPr>
        <p:spPr>
          <a:xfrm>
            <a:off x="2201302" y="4925766"/>
            <a:ext cx="1620180" cy="72008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Y APLICACIÓN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091E86-23CA-F2C6-69AB-794150AE336A}"/>
              </a:ext>
            </a:extLst>
          </p:cNvPr>
          <p:cNvSpPr txBox="1"/>
          <p:nvPr/>
        </p:nvSpPr>
        <p:spPr>
          <a:xfrm>
            <a:off x="1784966" y="4456114"/>
            <a:ext cx="2452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6D3C"/>
                </a:solidFill>
              </a:rPr>
              <a:t>SOPORTE INFORMÁTICO</a:t>
            </a:r>
          </a:p>
        </p:txBody>
      </p:sp>
      <p:sp>
        <p:nvSpPr>
          <p:cNvPr id="16" name="28 Rectángulo redondeado"/>
          <p:cNvSpPr/>
          <p:nvPr/>
        </p:nvSpPr>
        <p:spPr>
          <a:xfrm>
            <a:off x="4622926" y="4307706"/>
            <a:ext cx="2712736" cy="1636197"/>
          </a:xfrm>
          <a:prstGeom prst="round2Same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dirty="0">
              <a:ln w="0"/>
              <a:solidFill>
                <a:srgbClr val="006D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26 Rectángulo redondeado">
            <a:extLst>
              <a:ext uri="{FF2B5EF4-FFF2-40B4-BE49-F238E27FC236}">
                <a16:creationId xmlns:a16="http://schemas.microsoft.com/office/drawing/2014/main" id="{E47517A4-C38E-313A-FA88-6AB0BD0A0E75}"/>
              </a:ext>
            </a:extLst>
          </p:cNvPr>
          <p:cNvSpPr/>
          <p:nvPr/>
        </p:nvSpPr>
        <p:spPr>
          <a:xfrm>
            <a:off x="5331222" y="4992734"/>
            <a:ext cx="1296144" cy="58614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BILBAO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8866B6-3002-DE0E-F9A8-DE3B945922DF}"/>
              </a:ext>
            </a:extLst>
          </p:cNvPr>
          <p:cNvSpPr txBox="1"/>
          <p:nvPr/>
        </p:nvSpPr>
        <p:spPr>
          <a:xfrm>
            <a:off x="4755158" y="436378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6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MODELO Y DIFUSIÓN</a:t>
            </a:r>
          </a:p>
        </p:txBody>
      </p:sp>
    </p:spTree>
    <p:extLst>
      <p:ext uri="{BB962C8B-B14F-4D97-AF65-F5344CB8AC3E}">
        <p14:creationId xmlns:p14="http://schemas.microsoft.com/office/powerpoint/2010/main" val="1449149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3B9DE185-4B81-7F7B-FE17-B8E6281EED49}"/>
              </a:ext>
            </a:extLst>
          </p:cNvPr>
          <p:cNvSpPr txBox="1"/>
          <p:nvPr/>
        </p:nvSpPr>
        <p:spPr>
          <a:xfrm>
            <a:off x="1709682" y="2509430"/>
            <a:ext cx="556261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solidFill>
                  <a:srgbClr val="D7C501"/>
                </a:solidFill>
              </a:rPr>
              <a:t>2022ko DATU OROKORRAK</a:t>
            </a:r>
            <a:endParaRPr lang="eu-ES" sz="2100" b="1" dirty="0">
              <a:solidFill>
                <a:srgbClr val="D7C501"/>
              </a:solidFill>
            </a:endParaRPr>
          </a:p>
          <a:p>
            <a:pPr algn="ctr"/>
            <a:r>
              <a:rPr lang="es-ES" sz="2100" b="1" dirty="0">
                <a:solidFill>
                  <a:srgbClr val="D7C501"/>
                </a:solidFill>
              </a:rPr>
              <a:t>DATOS GENERALES 2022</a:t>
            </a:r>
          </a:p>
          <a:p>
            <a:endParaRPr lang="es-ES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F4996E-389E-A4C4-DC79-C840961A6E19}"/>
              </a:ext>
            </a:extLst>
          </p:cNvPr>
          <p:cNvSpPr txBox="1"/>
          <p:nvPr/>
        </p:nvSpPr>
        <p:spPr>
          <a:xfrm>
            <a:off x="1403665" y="3441516"/>
            <a:ext cx="588665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ES" sz="3000" b="1" dirty="0">
                <a:solidFill>
                  <a:srgbClr val="1A429A"/>
                </a:solidFill>
                <a:latin typeface="Calibri"/>
              </a:rPr>
              <a:t>43</a:t>
            </a:r>
            <a:r>
              <a:rPr lang="es-ES" sz="2400" b="1" dirty="0">
                <a:solidFill>
                  <a:srgbClr val="1A429A"/>
                </a:solidFill>
                <a:latin typeface="Calibri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ekitaldi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/actos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ES" sz="3000" b="1" dirty="0">
                <a:solidFill>
                  <a:srgbClr val="1A429A"/>
                </a:solidFill>
                <a:latin typeface="Calibri"/>
              </a:rPr>
              <a:t>61</a:t>
            </a:r>
            <a:r>
              <a:rPr lang="es-E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antolatzaile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/entidades organizadoras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ES" sz="3000" b="1" dirty="0">
                <a:solidFill>
                  <a:srgbClr val="1A429A"/>
                </a:solidFill>
                <a:latin typeface="Calibri"/>
              </a:rPr>
              <a:t>2.500</a:t>
            </a:r>
            <a:r>
              <a:rPr lang="es-ES" sz="2700" b="1" dirty="0">
                <a:solidFill>
                  <a:srgbClr val="009999"/>
                </a:solidFill>
                <a:latin typeface="Calibri"/>
              </a:rPr>
              <a:t>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parte-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hartzaile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urtero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/personas </a:t>
            </a:r>
            <a:r>
              <a:rPr lang="es-E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asistentes anualmente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2674DFB-1DAC-BE67-DBAC-90B09741D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47" y="944724"/>
            <a:ext cx="3054507" cy="132779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8D2FF28-E22E-5C9F-6473-F17F5BBAA66A}"/>
              </a:ext>
            </a:extLst>
          </p:cNvPr>
          <p:cNvCxnSpPr>
            <a:cxnSpLocks/>
          </p:cNvCxnSpPr>
          <p:nvPr/>
        </p:nvCxnSpPr>
        <p:spPr>
          <a:xfrm>
            <a:off x="1061610" y="2438714"/>
            <a:ext cx="7128792" cy="0"/>
          </a:xfrm>
          <a:prstGeom prst="line">
            <a:avLst/>
          </a:prstGeom>
          <a:ln w="31750">
            <a:solidFill>
              <a:srgbClr val="1A4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E78E442-4922-4085-D1E4-872B2987F9D1}"/>
              </a:ext>
            </a:extLst>
          </p:cNvPr>
          <p:cNvGrpSpPr/>
          <p:nvPr/>
        </p:nvGrpSpPr>
        <p:grpSpPr>
          <a:xfrm>
            <a:off x="8302803" y="5149183"/>
            <a:ext cx="841198" cy="851567"/>
            <a:chOff x="3845631" y="3951460"/>
            <a:chExt cx="2593269" cy="2625235"/>
          </a:xfrm>
        </p:grpSpPr>
        <p:sp>
          <p:nvSpPr>
            <p:cNvPr id="13" name="Triángulo rectángulo 12">
              <a:extLst>
                <a:ext uri="{FF2B5EF4-FFF2-40B4-BE49-F238E27FC236}">
                  <a16:creationId xmlns:a16="http://schemas.microsoft.com/office/drawing/2014/main" id="{6FE75301-8B58-E7BF-ED5E-65CC50961416}"/>
                </a:ext>
              </a:extLst>
            </p:cNvPr>
            <p:cNvSpPr/>
            <p:nvPr/>
          </p:nvSpPr>
          <p:spPr>
            <a:xfrm flipH="1">
              <a:off x="5319016" y="3951460"/>
              <a:ext cx="1119883" cy="2625235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4" name="Triángulo rectángulo 13">
              <a:extLst>
                <a:ext uri="{FF2B5EF4-FFF2-40B4-BE49-F238E27FC236}">
                  <a16:creationId xmlns:a16="http://schemas.microsoft.com/office/drawing/2014/main" id="{C5E4DD60-D4F1-7B24-B5A5-16837F42FA52}"/>
                </a:ext>
              </a:extLst>
            </p:cNvPr>
            <p:cNvSpPr/>
            <p:nvPr/>
          </p:nvSpPr>
          <p:spPr>
            <a:xfrm rot="5400000" flipH="1" flipV="1">
              <a:off x="4655747" y="4793542"/>
              <a:ext cx="973037" cy="2593269"/>
            </a:xfrm>
            <a:prstGeom prst="rtTriangle">
              <a:avLst/>
            </a:prstGeom>
            <a:solidFill>
              <a:schemeClr val="bg1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C330F9A-FDF1-147D-D9D1-B9B6F656E2F4}"/>
              </a:ext>
            </a:extLst>
          </p:cNvPr>
          <p:cNvGrpSpPr/>
          <p:nvPr/>
        </p:nvGrpSpPr>
        <p:grpSpPr>
          <a:xfrm rot="10800000">
            <a:off x="-1" y="857249"/>
            <a:ext cx="2951820" cy="5143499"/>
            <a:chOff x="3845631" y="3951460"/>
            <a:chExt cx="2593269" cy="2625235"/>
          </a:xfrm>
        </p:grpSpPr>
        <p:sp>
          <p:nvSpPr>
            <p:cNvPr id="16" name="Triángulo rectángulo 15">
              <a:extLst>
                <a:ext uri="{FF2B5EF4-FFF2-40B4-BE49-F238E27FC236}">
                  <a16:creationId xmlns:a16="http://schemas.microsoft.com/office/drawing/2014/main" id="{9594DD6F-158A-D2B0-A658-C56FE6FB1E01}"/>
                </a:ext>
              </a:extLst>
            </p:cNvPr>
            <p:cNvSpPr/>
            <p:nvPr/>
          </p:nvSpPr>
          <p:spPr>
            <a:xfrm flipH="1">
              <a:off x="5319016" y="3951460"/>
              <a:ext cx="1119883" cy="2625235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3E5655CE-42BC-A5A6-C9ED-FB1FD441509A}"/>
                </a:ext>
              </a:extLst>
            </p:cNvPr>
            <p:cNvSpPr/>
            <p:nvPr/>
          </p:nvSpPr>
          <p:spPr>
            <a:xfrm rot="5400000" flipH="1" flipV="1">
              <a:off x="4655747" y="4793542"/>
              <a:ext cx="973037" cy="2593269"/>
            </a:xfrm>
            <a:prstGeom prst="rtTriangle">
              <a:avLst/>
            </a:prstGeom>
            <a:solidFill>
              <a:schemeClr val="bg1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861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A68609A-CADA-CCD7-4757-C6AC19AE49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 t="9375" r="21742" b="5730"/>
          <a:stretch/>
        </p:blipFill>
        <p:spPr bwMode="auto">
          <a:xfrm>
            <a:off x="467544" y="476672"/>
            <a:ext cx="7273286" cy="521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D79D66-C83A-1303-B433-D574F3BD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232" y="5676120"/>
            <a:ext cx="2376264" cy="1008112"/>
          </a:xfrm>
        </p:spPr>
        <p:txBody>
          <a:bodyPr/>
          <a:lstStyle/>
          <a:p>
            <a:r>
              <a:rPr lang="es-ES" sz="2400" b="1" dirty="0">
                <a:solidFill>
                  <a:srgbClr val="006D3C"/>
                </a:solidFill>
              </a:rPr>
              <a:t>GRACIAS</a:t>
            </a:r>
            <a:br>
              <a:rPr lang="es-ES" sz="2400" b="1" dirty="0">
                <a:solidFill>
                  <a:srgbClr val="006D3C"/>
                </a:solidFill>
              </a:rPr>
            </a:br>
            <a:r>
              <a:rPr lang="es-ES" sz="2400" b="1" dirty="0">
                <a:solidFill>
                  <a:srgbClr val="006D3C"/>
                </a:solidFill>
              </a:rPr>
              <a:t>ESKERRIK ASKO</a:t>
            </a:r>
          </a:p>
        </p:txBody>
      </p:sp>
    </p:spTree>
    <p:extLst>
      <p:ext uri="{BB962C8B-B14F-4D97-AF65-F5344CB8AC3E}">
        <p14:creationId xmlns:p14="http://schemas.microsoft.com/office/powerpoint/2010/main" val="371990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/>
          <p:cNvSpPr txBox="1">
            <a:spLocks/>
          </p:cNvSpPr>
          <p:nvPr/>
        </p:nvSpPr>
        <p:spPr>
          <a:xfrm>
            <a:off x="1845655" y="-99636"/>
            <a:ext cx="5231921" cy="1134157"/>
          </a:xfrm>
          <a:prstGeom prst="rect">
            <a:avLst/>
          </a:prstGeom>
        </p:spPr>
        <p:txBody>
          <a:bodyPr vert="horz" wrap="square" lIns="0" tIns="2697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"/>
            <a:r>
              <a:rPr lang="es-ES" sz="2800" b="1" spc="-20" dirty="0">
                <a:solidFill>
                  <a:srgbClr val="008000"/>
                </a:solidFill>
                <a:latin typeface="Verdana"/>
              </a:rPr>
              <a:t>Modelo Calidad plena: Razones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44719"/>
              </p:ext>
            </p:extLst>
          </p:nvPr>
        </p:nvGraphicFramePr>
        <p:xfrm>
          <a:off x="249148" y="3140968"/>
          <a:ext cx="8666544" cy="326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77309" y="226830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76960" algn="ctr">
              <a:spcAft>
                <a:spcPts val="600"/>
              </a:spcAft>
            </a:pPr>
            <a:r>
              <a:rPr lang="es-ES_tradnl" sz="2400" dirty="0"/>
              <a:t>Tras 15 años de vigencia del Modelo anterior</a:t>
            </a: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2555776" y="2694034"/>
            <a:ext cx="792088" cy="9876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4139952" y="2698141"/>
            <a:ext cx="8384" cy="13669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cxnSpLocks/>
          </p:cNvCxnSpPr>
          <p:nvPr/>
        </p:nvCxnSpPr>
        <p:spPr>
          <a:xfrm flipH="1" flipV="1">
            <a:off x="5102149" y="2677910"/>
            <a:ext cx="712633" cy="5099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49148" y="123591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modelo inspirado en diversas referencias pioneras a nivel nacional e internacional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7230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31602962"/>
              </p:ext>
            </p:extLst>
          </p:nvPr>
        </p:nvGraphicFramePr>
        <p:xfrm>
          <a:off x="899592" y="2204864"/>
          <a:ext cx="7743877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9"/>
          <p:cNvSpPr txBox="1">
            <a:spLocks/>
          </p:cNvSpPr>
          <p:nvPr/>
        </p:nvSpPr>
        <p:spPr>
          <a:xfrm>
            <a:off x="1763688" y="0"/>
            <a:ext cx="5231921" cy="1134157"/>
          </a:xfrm>
          <a:prstGeom prst="rect">
            <a:avLst/>
          </a:prstGeom>
        </p:spPr>
        <p:txBody>
          <a:bodyPr vert="horz" wrap="square" lIns="0" tIns="2697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"/>
            <a:r>
              <a:rPr lang="es-ES" sz="2800" b="1" spc="-20" dirty="0">
                <a:solidFill>
                  <a:srgbClr val="008000"/>
                </a:solidFill>
                <a:latin typeface="Verdana"/>
              </a:rPr>
              <a:t>Modelo Calidad plena: Razones</a:t>
            </a:r>
          </a:p>
        </p:txBody>
      </p:sp>
    </p:spTree>
    <p:extLst>
      <p:ext uri="{BB962C8B-B14F-4D97-AF65-F5344CB8AC3E}">
        <p14:creationId xmlns:p14="http://schemas.microsoft.com/office/powerpoint/2010/main" val="127252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55657"/>
            <a:ext cx="5688632" cy="1062022"/>
          </a:xfrm>
        </p:spPr>
        <p:txBody>
          <a:bodyPr vert="horz" wrap="square" lIns="0" tIns="198311" rIns="0" bIns="0" rtlCol="0" anchor="ctr">
            <a:spAutoFit/>
          </a:bodyPr>
          <a:lstStyle/>
          <a:p>
            <a:pPr marL="457200" lvl="1" algn="ctr" rtl="0"/>
            <a:r>
              <a:rPr lang="es-ES" sz="2800" b="1" kern="1200" spc="-20" dirty="0">
                <a:solidFill>
                  <a:srgbClr val="006D3C"/>
                </a:solidFill>
                <a:latin typeface="Verdana"/>
                <a:ea typeface="+mj-ea"/>
              </a:rPr>
              <a:t>Claves fundamentales del Modelo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3996962"/>
              </p:ext>
            </p:extLst>
          </p:nvPr>
        </p:nvGraphicFramePr>
        <p:xfrm>
          <a:off x="116598" y="1819197"/>
          <a:ext cx="8847890" cy="326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55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57863"/>
            <a:ext cx="8229600" cy="631135"/>
          </a:xfrm>
        </p:spPr>
        <p:txBody>
          <a:bodyPr vert="horz" wrap="square" lIns="0" tIns="198311" rIns="0" bIns="0" rtlCol="0" anchor="ctr">
            <a:spAutoFit/>
          </a:bodyPr>
          <a:lstStyle/>
          <a:p>
            <a:r>
              <a:rPr lang="es-ES" sz="2800" b="1" spc="-20" dirty="0">
                <a:solidFill>
                  <a:srgbClr val="009900"/>
                </a:solidFill>
                <a:latin typeface="Verdana"/>
              </a:rPr>
              <a:t>PRINCIPIOS DEL MODELO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7250922"/>
              </p:ext>
            </p:extLst>
          </p:nvPr>
        </p:nvGraphicFramePr>
        <p:xfrm>
          <a:off x="395536" y="1720532"/>
          <a:ext cx="8352928" cy="386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96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4005173" y="2830695"/>
            <a:ext cx="5138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La </a:t>
            </a:r>
            <a:r>
              <a:rPr lang="es-ES" sz="2800" dirty="0">
                <a:solidFill>
                  <a:srgbClr val="006D3C"/>
                </a:solidFill>
                <a:latin typeface="Arial Black" panose="020B0A04020102020204" pitchFamily="34" charset="0"/>
              </a:rPr>
              <a:t>Estructura</a:t>
            </a:r>
            <a:r>
              <a:rPr lang="es-E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del </a:t>
            </a:r>
          </a:p>
          <a:p>
            <a:pPr algn="r"/>
            <a:r>
              <a:rPr lang="es-ES" sz="28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Modelo de Calidad Plena</a:t>
            </a:r>
          </a:p>
        </p:txBody>
      </p:sp>
      <p:grpSp>
        <p:nvGrpSpPr>
          <p:cNvPr id="40" name="3 Grupo"/>
          <p:cNvGrpSpPr/>
          <p:nvPr/>
        </p:nvGrpSpPr>
        <p:grpSpPr>
          <a:xfrm>
            <a:off x="1619672" y="1400200"/>
            <a:ext cx="2304256" cy="3888433"/>
            <a:chOff x="3563888" y="1904256"/>
            <a:chExt cx="2304256" cy="3888433"/>
          </a:xfrm>
        </p:grpSpPr>
        <p:cxnSp>
          <p:nvCxnSpPr>
            <p:cNvPr id="41" name="6 Conector recto"/>
            <p:cNvCxnSpPr/>
            <p:nvPr/>
          </p:nvCxnSpPr>
          <p:spPr>
            <a:xfrm flipV="1">
              <a:off x="3563888" y="1904257"/>
              <a:ext cx="1080120" cy="52920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7 Conector recto"/>
            <p:cNvCxnSpPr/>
            <p:nvPr/>
          </p:nvCxnSpPr>
          <p:spPr>
            <a:xfrm flipH="1" flipV="1">
              <a:off x="3563888" y="2433464"/>
              <a:ext cx="1080120" cy="2160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8 Conector recto"/>
            <p:cNvCxnSpPr/>
            <p:nvPr/>
          </p:nvCxnSpPr>
          <p:spPr>
            <a:xfrm>
              <a:off x="3563888" y="2433465"/>
              <a:ext cx="1080120" cy="100811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9 Conector recto"/>
            <p:cNvCxnSpPr/>
            <p:nvPr/>
          </p:nvCxnSpPr>
          <p:spPr>
            <a:xfrm>
              <a:off x="3563888" y="2433465"/>
              <a:ext cx="1080120" cy="18219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10 Conector recto"/>
            <p:cNvCxnSpPr/>
            <p:nvPr/>
          </p:nvCxnSpPr>
          <p:spPr>
            <a:xfrm flipH="1" flipV="1">
              <a:off x="3563888" y="2433464"/>
              <a:ext cx="1080120" cy="2567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11 Conector recto"/>
            <p:cNvCxnSpPr/>
            <p:nvPr/>
          </p:nvCxnSpPr>
          <p:spPr>
            <a:xfrm flipH="1" flipV="1">
              <a:off x="3563888" y="2433465"/>
              <a:ext cx="1080120" cy="33592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12 Conector recto"/>
            <p:cNvCxnSpPr/>
            <p:nvPr/>
          </p:nvCxnSpPr>
          <p:spPr>
            <a:xfrm flipH="1">
              <a:off x="3563888" y="1904256"/>
              <a:ext cx="1080120" cy="19693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13 Conector recto"/>
            <p:cNvCxnSpPr/>
            <p:nvPr/>
          </p:nvCxnSpPr>
          <p:spPr>
            <a:xfrm flipH="1">
              <a:off x="3563888" y="2649489"/>
              <a:ext cx="1080120" cy="12241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14 Conector recto"/>
            <p:cNvCxnSpPr/>
            <p:nvPr/>
          </p:nvCxnSpPr>
          <p:spPr>
            <a:xfrm flipH="1">
              <a:off x="3563888" y="3441576"/>
              <a:ext cx="1080120" cy="4320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15 Conector recto"/>
            <p:cNvCxnSpPr/>
            <p:nvPr/>
          </p:nvCxnSpPr>
          <p:spPr>
            <a:xfrm flipH="1" flipV="1">
              <a:off x="3563888" y="3873624"/>
              <a:ext cx="1080120" cy="3817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16 Conector recto"/>
            <p:cNvCxnSpPr/>
            <p:nvPr/>
          </p:nvCxnSpPr>
          <p:spPr>
            <a:xfrm flipH="1" flipV="1">
              <a:off x="3563888" y="3873624"/>
              <a:ext cx="1080120" cy="11269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17 Conector recto"/>
            <p:cNvCxnSpPr/>
            <p:nvPr/>
          </p:nvCxnSpPr>
          <p:spPr>
            <a:xfrm flipH="1" flipV="1">
              <a:off x="3563888" y="3873624"/>
              <a:ext cx="1080120" cy="19190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18 Conector recto"/>
            <p:cNvCxnSpPr/>
            <p:nvPr/>
          </p:nvCxnSpPr>
          <p:spPr>
            <a:xfrm flipV="1">
              <a:off x="3563888" y="1904256"/>
              <a:ext cx="1080120" cy="348153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19 Conector recto"/>
            <p:cNvCxnSpPr/>
            <p:nvPr/>
          </p:nvCxnSpPr>
          <p:spPr>
            <a:xfrm flipV="1">
              <a:off x="3563888" y="2649489"/>
              <a:ext cx="1080120" cy="27363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20 Conector recto"/>
            <p:cNvCxnSpPr/>
            <p:nvPr/>
          </p:nvCxnSpPr>
          <p:spPr>
            <a:xfrm flipV="1">
              <a:off x="3563888" y="3441576"/>
              <a:ext cx="1080120" cy="19442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21 Conector recto"/>
            <p:cNvCxnSpPr/>
            <p:nvPr/>
          </p:nvCxnSpPr>
          <p:spPr>
            <a:xfrm flipV="1">
              <a:off x="3563888" y="4255368"/>
              <a:ext cx="1080120" cy="11304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22 Conector recto"/>
            <p:cNvCxnSpPr/>
            <p:nvPr/>
          </p:nvCxnSpPr>
          <p:spPr>
            <a:xfrm flipV="1">
              <a:off x="3563888" y="5000601"/>
              <a:ext cx="1080120" cy="3851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23 Conector recto"/>
            <p:cNvCxnSpPr/>
            <p:nvPr/>
          </p:nvCxnSpPr>
          <p:spPr>
            <a:xfrm>
              <a:off x="3563888" y="5385792"/>
              <a:ext cx="1080120" cy="4068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24 Conector recto"/>
            <p:cNvCxnSpPr/>
            <p:nvPr/>
          </p:nvCxnSpPr>
          <p:spPr>
            <a:xfrm>
              <a:off x="4644008" y="1904256"/>
              <a:ext cx="1224136" cy="51663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25 Conector recto"/>
            <p:cNvCxnSpPr/>
            <p:nvPr/>
          </p:nvCxnSpPr>
          <p:spPr>
            <a:xfrm>
              <a:off x="4644008" y="1904256"/>
              <a:ext cx="1224136" cy="34815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26 Conector recto"/>
            <p:cNvCxnSpPr/>
            <p:nvPr/>
          </p:nvCxnSpPr>
          <p:spPr>
            <a:xfrm flipV="1">
              <a:off x="4644008" y="2420889"/>
              <a:ext cx="1224136" cy="2285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27 Conector recto"/>
            <p:cNvCxnSpPr/>
            <p:nvPr/>
          </p:nvCxnSpPr>
          <p:spPr>
            <a:xfrm>
              <a:off x="4644008" y="2649488"/>
              <a:ext cx="1224136" cy="273630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28 Conector recto"/>
            <p:cNvCxnSpPr/>
            <p:nvPr/>
          </p:nvCxnSpPr>
          <p:spPr>
            <a:xfrm flipV="1">
              <a:off x="4644008" y="2420889"/>
              <a:ext cx="1224136" cy="102068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29 Conector recto"/>
            <p:cNvCxnSpPr/>
            <p:nvPr/>
          </p:nvCxnSpPr>
          <p:spPr>
            <a:xfrm>
              <a:off x="4644008" y="3441576"/>
              <a:ext cx="1224136" cy="19442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30 Conector recto"/>
            <p:cNvCxnSpPr/>
            <p:nvPr/>
          </p:nvCxnSpPr>
          <p:spPr>
            <a:xfrm flipV="1">
              <a:off x="4644008" y="2420889"/>
              <a:ext cx="1224136" cy="183447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31 Conector recto"/>
            <p:cNvCxnSpPr/>
            <p:nvPr/>
          </p:nvCxnSpPr>
          <p:spPr>
            <a:xfrm>
              <a:off x="4644008" y="4255368"/>
              <a:ext cx="1224136" cy="113042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32 Conector recto"/>
            <p:cNvCxnSpPr/>
            <p:nvPr/>
          </p:nvCxnSpPr>
          <p:spPr>
            <a:xfrm flipV="1">
              <a:off x="4644008" y="2420889"/>
              <a:ext cx="1224136" cy="257971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33 Conector recto"/>
            <p:cNvCxnSpPr/>
            <p:nvPr/>
          </p:nvCxnSpPr>
          <p:spPr>
            <a:xfrm>
              <a:off x="4644008" y="5000600"/>
              <a:ext cx="1224136" cy="38519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34 Conector recto"/>
            <p:cNvCxnSpPr/>
            <p:nvPr/>
          </p:nvCxnSpPr>
          <p:spPr>
            <a:xfrm flipV="1">
              <a:off x="4644008" y="2420889"/>
              <a:ext cx="1224136" cy="337179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35 Conector recto"/>
            <p:cNvCxnSpPr/>
            <p:nvPr/>
          </p:nvCxnSpPr>
          <p:spPr>
            <a:xfrm flipV="1">
              <a:off x="4644008" y="5385792"/>
              <a:ext cx="1224136" cy="40689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36 Conector recto"/>
            <p:cNvCxnSpPr/>
            <p:nvPr/>
          </p:nvCxnSpPr>
          <p:spPr>
            <a:xfrm>
              <a:off x="4644008" y="1904256"/>
              <a:ext cx="1224136" cy="196936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37 Conector recto"/>
            <p:cNvCxnSpPr/>
            <p:nvPr/>
          </p:nvCxnSpPr>
          <p:spPr>
            <a:xfrm>
              <a:off x="4644008" y="2649488"/>
              <a:ext cx="1224136" cy="12241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38 Conector recto"/>
            <p:cNvCxnSpPr/>
            <p:nvPr/>
          </p:nvCxnSpPr>
          <p:spPr>
            <a:xfrm>
              <a:off x="4644008" y="3441576"/>
              <a:ext cx="1224136" cy="43204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39 Conector recto"/>
            <p:cNvCxnSpPr/>
            <p:nvPr/>
          </p:nvCxnSpPr>
          <p:spPr>
            <a:xfrm flipV="1">
              <a:off x="4644008" y="3873624"/>
              <a:ext cx="1224136" cy="38174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40 Conector recto"/>
            <p:cNvCxnSpPr/>
            <p:nvPr/>
          </p:nvCxnSpPr>
          <p:spPr>
            <a:xfrm flipV="1">
              <a:off x="4644008" y="3873624"/>
              <a:ext cx="1224136" cy="112697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41 Conector recto"/>
            <p:cNvCxnSpPr/>
            <p:nvPr/>
          </p:nvCxnSpPr>
          <p:spPr>
            <a:xfrm flipV="1">
              <a:off x="4644008" y="3873624"/>
              <a:ext cx="1224136" cy="191906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077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2F6653549B5641B1105849558CFA07" ma:contentTypeVersion="0" ma:contentTypeDescription="Crear nuevo documento." ma:contentTypeScope="" ma:versionID="366f919d4913c2a1556b6d1df3cff6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d52eee179b4b7cb1aba1caaea387c4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B79C87-FB74-4B73-A07C-98C4A1949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641B33-B312-43CA-A8AD-CA86645ED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BF6176-9A47-4DCF-902B-27DB079390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1059</Words>
  <Application>Microsoft Office PowerPoint</Application>
  <PresentationFormat>Presentación en pantalla (4:3)</PresentationFormat>
  <Paragraphs>254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Claves fundamentales del Modelo</vt:lpstr>
      <vt:lpstr>PRINCIPIOS DEL MODELO</vt:lpstr>
      <vt:lpstr>Presentación de PowerPoint</vt:lpstr>
      <vt:lpstr>La estructura del modelo:  Ejes, Dimensiones y Vectores</vt:lpstr>
      <vt:lpstr>Presentación de PowerPoint</vt:lpstr>
      <vt:lpstr>Presentación de PowerPoint</vt:lpstr>
      <vt:lpstr>Presentación de PowerPoint</vt:lpstr>
      <vt:lpstr>Contenidos del Modelo</vt:lpstr>
      <vt:lpstr>Temas para evaluar</vt:lpstr>
      <vt:lpstr>Un 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básico para la evaluación/contraste</vt:lpstr>
      <vt:lpstr>Presentación de PowerPoint</vt:lpstr>
      <vt:lpstr>Proceso de autoevaluación por parte de la organización</vt:lpstr>
      <vt:lpstr>Presentación de PowerPoint</vt:lpstr>
      <vt:lpstr>Presentación de PowerPoint</vt:lpstr>
      <vt:lpstr>El equipo evaluador </vt:lpstr>
      <vt:lpstr>Presentación de PowerPoint</vt:lpstr>
      <vt:lpstr>Proceso de evaluación por parte del equipo evaluador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 ahora qué</vt:lpstr>
      <vt:lpstr>Presentación de PowerPoint</vt:lpstr>
      <vt:lpstr>GRACIAS ESKERRIK ASKO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Mirko Gerolin</dc:creator>
  <cp:lastModifiedBy>Ana Belén Díaz</cp:lastModifiedBy>
  <cp:revision>68</cp:revision>
  <dcterms:created xsi:type="dcterms:W3CDTF">2019-04-09T08:08:04Z</dcterms:created>
  <dcterms:modified xsi:type="dcterms:W3CDTF">2023-05-29T14:00:32Z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0x0101001A2F6653549B5641B1105849558CFA07</vt:lpwstr>
  </property>
</Properties>
</file>